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61" r:id="rId4"/>
    <p:sldId id="257" r:id="rId5"/>
    <p:sldId id="258" r:id="rId6"/>
    <p:sldId id="259" r:id="rId7"/>
    <p:sldId id="260" r:id="rId8"/>
  </p:sldIdLst>
  <p:sldSz cx="14630400" cy="8229600"/>
  <p:notesSz cx="8229600" cy="14630400"/>
  <p:embeddedFontLst>
    <p:embeddedFont>
      <p:font typeface="Merriweather Bold" panose="00000800000000000000" pitchFamily="2" charset="0"/>
      <p:bold r:id="rId10"/>
    </p:embeddedFont>
    <p:embeddedFont>
      <p:font typeface="Open Sans" panose="020B0606030504020204" pitchFamily="34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8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C77DBF-91AB-EE44-EAF5-73DA5CE6F7D8}" v="122" dt="2025-06-03T09:02:39.722"/>
    <p1510:client id="{06A3EF5D-5CC7-50F7-6FA5-DA5058E57172}" v="4" dt="2025-06-04T08:34:40.789"/>
    <p1510:client id="{36865DEE-EBED-555B-5092-AAFFD5D2BE57}" v="264" dt="2025-06-03T09:19:18.780"/>
    <p1510:client id="{654993B7-D683-6BE7-C0E6-BF00FC24D0BA}" v="617" dt="2025-06-03T09:33:33.498"/>
    <p1510:client id="{795E4733-77F3-4941-A779-2AAB1697D689}" v="427" dt="2025-06-03T11:57:53.643"/>
    <p1510:client id="{84EE3759-7199-BF9F-F9D7-73CEC970D53E}" v="4" dt="2025-06-04T10:13:53.451"/>
    <p1510:client id="{98364841-821F-90CF-FE6E-82F0C73E85C4}" v="329" dt="2025-06-03T09:56:04.529"/>
    <p1510:client id="{9F139CDD-C07F-E6E2-A325-476FAA40BC62}" v="6" dt="2025-06-03T11:59:27.725"/>
    <p1510:client id="{B3253DCC-D07F-958F-CA29-6785D4F61FF4}" v="4" dt="2025-06-04T08:45:31.278"/>
    <p1510:client id="{DFDE47FF-3572-2D3D-4C56-E07514CB8995}" v="13" dt="2025-06-03T09:22:56.4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Babin" userId="S::paul.babin@etu.univ-poitiers.fr::62d87b65-5deb-4c30-bcde-866aa0bb25b7" providerId="AD" clId="Web-{00C77DBF-91AB-EE44-EAF5-73DA5CE6F7D8}"/>
    <pc:docChg chg="modSld">
      <pc:chgData name="Paul Babin" userId="S::paul.babin@etu.univ-poitiers.fr::62d87b65-5deb-4c30-bcde-866aa0bb25b7" providerId="AD" clId="Web-{00C77DBF-91AB-EE44-EAF5-73DA5CE6F7D8}" dt="2025-06-03T09:02:39.722" v="116" actId="14100"/>
      <pc:docMkLst>
        <pc:docMk/>
      </pc:docMkLst>
      <pc:sldChg chg="addSp delSp modSp">
        <pc:chgData name="Paul Babin" userId="S::paul.babin@etu.univ-poitiers.fr::62d87b65-5deb-4c30-bcde-866aa0bb25b7" providerId="AD" clId="Web-{00C77DBF-91AB-EE44-EAF5-73DA5CE6F7D8}" dt="2025-06-03T09:02:39.722" v="116" actId="14100"/>
        <pc:sldMkLst>
          <pc:docMk/>
          <pc:sldMk cId="0" sldId="259"/>
        </pc:sldMkLst>
        <pc:spChg chg="mod">
          <ac:chgData name="Paul Babin" userId="S::paul.babin@etu.univ-poitiers.fr::62d87b65-5deb-4c30-bcde-866aa0bb25b7" providerId="AD" clId="Web-{00C77DBF-91AB-EE44-EAF5-73DA5CE6F7D8}" dt="2025-06-03T08:56:40.258" v="2" actId="14100"/>
          <ac:spMkLst>
            <pc:docMk/>
            <pc:sldMk cId="0" sldId="259"/>
            <ac:spMk id="8" creationId="{00000000-0000-0000-0000-000000000000}"/>
          </ac:spMkLst>
        </pc:spChg>
        <pc:spChg chg="mod">
          <ac:chgData name="Paul Babin" userId="S::paul.babin@etu.univ-poitiers.fr::62d87b65-5deb-4c30-bcde-866aa0bb25b7" providerId="AD" clId="Web-{00C77DBF-91AB-EE44-EAF5-73DA5CE6F7D8}" dt="2025-06-03T08:57:36.694" v="27" actId="20577"/>
          <ac:spMkLst>
            <pc:docMk/>
            <pc:sldMk cId="0" sldId="259"/>
            <ac:spMk id="9" creationId="{00000000-0000-0000-0000-000000000000}"/>
          </ac:spMkLst>
        </pc:spChg>
        <pc:spChg chg="mod">
          <ac:chgData name="Paul Babin" userId="S::paul.babin@etu.univ-poitiers.fr::62d87b65-5deb-4c30-bcde-866aa0bb25b7" providerId="AD" clId="Web-{00C77DBF-91AB-EE44-EAF5-73DA5CE6F7D8}" dt="2025-06-03T08:58:33.428" v="38" actId="1076"/>
          <ac:spMkLst>
            <pc:docMk/>
            <pc:sldMk cId="0" sldId="259"/>
            <ac:spMk id="11" creationId="{00000000-0000-0000-0000-000000000000}"/>
          </ac:spMkLst>
        </pc:spChg>
        <pc:spChg chg="mod">
          <ac:chgData name="Paul Babin" userId="S::paul.babin@etu.univ-poitiers.fr::62d87b65-5deb-4c30-bcde-866aa0bb25b7" providerId="AD" clId="Web-{00C77DBF-91AB-EE44-EAF5-73DA5CE6F7D8}" dt="2025-06-03T09:01:28.676" v="109" actId="20577"/>
          <ac:spMkLst>
            <pc:docMk/>
            <pc:sldMk cId="0" sldId="259"/>
            <ac:spMk id="12" creationId="{00000000-0000-0000-0000-000000000000}"/>
          </ac:spMkLst>
        </pc:spChg>
        <pc:spChg chg="mod">
          <ac:chgData name="Paul Babin" userId="S::paul.babin@etu.univ-poitiers.fr::62d87b65-5deb-4c30-bcde-866aa0bb25b7" providerId="AD" clId="Web-{00C77DBF-91AB-EE44-EAF5-73DA5CE6F7D8}" dt="2025-06-03T09:00:31.661" v="64" actId="20577"/>
          <ac:spMkLst>
            <pc:docMk/>
            <pc:sldMk cId="0" sldId="259"/>
            <ac:spMk id="14" creationId="{00000000-0000-0000-0000-000000000000}"/>
          </ac:spMkLst>
        </pc:spChg>
        <pc:spChg chg="mod">
          <ac:chgData name="Paul Babin" userId="S::paul.babin@etu.univ-poitiers.fr::62d87b65-5deb-4c30-bcde-866aa0bb25b7" providerId="AD" clId="Web-{00C77DBF-91AB-EE44-EAF5-73DA5CE6F7D8}" dt="2025-06-03T09:01:20.333" v="91" actId="20577"/>
          <ac:spMkLst>
            <pc:docMk/>
            <pc:sldMk cId="0" sldId="259"/>
            <ac:spMk id="15" creationId="{00000000-0000-0000-0000-000000000000}"/>
          </ac:spMkLst>
        </pc:spChg>
        <pc:picChg chg="mod">
          <ac:chgData name="Paul Babin" userId="S::paul.babin@etu.univ-poitiers.fr::62d87b65-5deb-4c30-bcde-866aa0bb25b7" providerId="AD" clId="Web-{00C77DBF-91AB-EE44-EAF5-73DA5CE6F7D8}" dt="2025-06-03T09:02:39.722" v="116" actId="14100"/>
          <ac:picMkLst>
            <pc:docMk/>
            <pc:sldMk cId="0" sldId="259"/>
            <ac:picMk id="2" creationId="{00000000-0000-0000-0000-000000000000}"/>
          </ac:picMkLst>
        </pc:picChg>
        <pc:picChg chg="mod">
          <ac:chgData name="Paul Babin" userId="S::paul.babin@etu.univ-poitiers.fr::62d87b65-5deb-4c30-bcde-866aa0bb25b7" providerId="AD" clId="Web-{00C77DBF-91AB-EE44-EAF5-73DA5CE6F7D8}" dt="2025-06-03T08:58:00.069" v="31" actId="1076"/>
          <ac:picMkLst>
            <pc:docMk/>
            <pc:sldMk cId="0" sldId="259"/>
            <ac:picMk id="10" creationId="{00000000-0000-0000-0000-000000000000}"/>
          </ac:picMkLst>
        </pc:picChg>
        <pc:picChg chg="mod">
          <ac:chgData name="Paul Babin" userId="S::paul.babin@etu.univ-poitiers.fr::62d87b65-5deb-4c30-bcde-866aa0bb25b7" providerId="AD" clId="Web-{00C77DBF-91AB-EE44-EAF5-73DA5CE6F7D8}" dt="2025-06-03T08:58:04.210" v="32" actId="1076"/>
          <ac:picMkLst>
            <pc:docMk/>
            <pc:sldMk cId="0" sldId="259"/>
            <ac:picMk id="13" creationId="{00000000-0000-0000-0000-000000000000}"/>
          </ac:picMkLst>
        </pc:picChg>
        <pc:picChg chg="add del mod">
          <ac:chgData name="Paul Babin" userId="S::paul.babin@etu.univ-poitiers.fr::62d87b65-5deb-4c30-bcde-866aa0bb25b7" providerId="AD" clId="Web-{00C77DBF-91AB-EE44-EAF5-73DA5CE6F7D8}" dt="2025-06-03T09:02:11.004" v="115"/>
          <ac:picMkLst>
            <pc:docMk/>
            <pc:sldMk cId="0" sldId="259"/>
            <ac:picMk id="16" creationId="{BF876EA7-846E-D020-81BC-BB121BB9B2B3}"/>
          </ac:picMkLst>
        </pc:picChg>
        <pc:picChg chg="add del mod">
          <ac:chgData name="Paul Babin" userId="S::paul.babin@etu.univ-poitiers.fr::62d87b65-5deb-4c30-bcde-866aa0bb25b7" providerId="AD" clId="Web-{00C77DBF-91AB-EE44-EAF5-73DA5CE6F7D8}" dt="2025-06-03T09:02:11.004" v="114"/>
          <ac:picMkLst>
            <pc:docMk/>
            <pc:sldMk cId="0" sldId="259"/>
            <ac:picMk id="18" creationId="{1A8D4C9D-A35E-F571-C7DE-B3C50D4B0453}"/>
          </ac:picMkLst>
        </pc:picChg>
      </pc:sldChg>
    </pc:docChg>
  </pc:docChgLst>
  <pc:docChgLst>
    <pc:chgData name="Paul Babin" userId="S::paul.babin@etu.univ-poitiers.fr::62d87b65-5deb-4c30-bcde-866aa0bb25b7" providerId="AD" clId="Web-{84EE3759-7199-BF9F-F9D7-73CEC970D53E}"/>
    <pc:docChg chg="modSld">
      <pc:chgData name="Paul Babin" userId="S::paul.babin@etu.univ-poitiers.fr::62d87b65-5deb-4c30-bcde-866aa0bb25b7" providerId="AD" clId="Web-{84EE3759-7199-BF9F-F9D7-73CEC970D53E}" dt="2025-06-04T10:13:08.732" v="2" actId="20577"/>
      <pc:docMkLst>
        <pc:docMk/>
      </pc:docMkLst>
      <pc:sldChg chg="modSp">
        <pc:chgData name="Paul Babin" userId="S::paul.babin@etu.univ-poitiers.fr::62d87b65-5deb-4c30-bcde-866aa0bb25b7" providerId="AD" clId="Web-{84EE3759-7199-BF9F-F9D7-73CEC970D53E}" dt="2025-06-04T10:13:08.732" v="2" actId="20577"/>
        <pc:sldMkLst>
          <pc:docMk/>
          <pc:sldMk cId="0" sldId="259"/>
        </pc:sldMkLst>
        <pc:spChg chg="mod">
          <ac:chgData name="Paul Babin" userId="S::paul.babin@etu.univ-poitiers.fr::62d87b65-5deb-4c30-bcde-866aa0bb25b7" providerId="AD" clId="Web-{84EE3759-7199-BF9F-F9D7-73CEC970D53E}" dt="2025-06-04T10:13:08.732" v="2" actId="20577"/>
          <ac:spMkLst>
            <pc:docMk/>
            <pc:sldMk cId="0" sldId="259"/>
            <ac:spMk id="14" creationId="{00000000-0000-0000-0000-000000000000}"/>
          </ac:spMkLst>
        </pc:spChg>
      </pc:sldChg>
    </pc:docChg>
  </pc:docChgLst>
  <pc:docChgLst>
    <pc:chgData name="Nathaël BENOIT" userId="S::nathael.benoit@etu.univ-poitiers.fr::64cc2b42-a750-4b66-8728-d0d15aaa0f7d" providerId="AD" clId="Web-{654993B7-D683-6BE7-C0E6-BF00FC24D0BA}"/>
    <pc:docChg chg="addSld modSld">
      <pc:chgData name="Nathaël BENOIT" userId="S::nathael.benoit@etu.univ-poitiers.fr::64cc2b42-a750-4b66-8728-d0d15aaa0f7d" providerId="AD" clId="Web-{654993B7-D683-6BE7-C0E6-BF00FC24D0BA}" dt="2025-06-03T09:33:33.311" v="385"/>
      <pc:docMkLst>
        <pc:docMk/>
      </pc:docMkLst>
      <pc:sldChg chg="addSp delSp modSp">
        <pc:chgData name="Nathaël BENOIT" userId="S::nathael.benoit@etu.univ-poitiers.fr::64cc2b42-a750-4b66-8728-d0d15aaa0f7d" providerId="AD" clId="Web-{654993B7-D683-6BE7-C0E6-BF00FC24D0BA}" dt="2025-06-03T08:58:20.765" v="359"/>
        <pc:sldMkLst>
          <pc:docMk/>
          <pc:sldMk cId="0" sldId="256"/>
        </pc:sldMkLst>
        <pc:spChg chg="add mod">
          <ac:chgData name="Nathaël BENOIT" userId="S::nathael.benoit@etu.univ-poitiers.fr::64cc2b42-a750-4b66-8728-d0d15aaa0f7d" providerId="AD" clId="Web-{654993B7-D683-6BE7-C0E6-BF00FC24D0BA}" dt="2025-06-03T08:56:50.246" v="346" actId="1076"/>
          <ac:spMkLst>
            <pc:docMk/>
            <pc:sldMk cId="0" sldId="256"/>
            <ac:spMk id="2" creationId="{A8D6793D-8A77-83B3-8B63-087E81177D38}"/>
          </ac:spMkLst>
        </pc:spChg>
        <pc:spChg chg="mod">
          <ac:chgData name="Nathaël BENOIT" userId="S::nathael.benoit@etu.univ-poitiers.fr::64cc2b42-a750-4b66-8728-d0d15aaa0f7d" providerId="AD" clId="Web-{654993B7-D683-6BE7-C0E6-BF00FC24D0BA}" dt="2025-06-03T08:55:41.306" v="333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Nathaël BENOIT" userId="S::nathael.benoit@etu.univ-poitiers.fr::64cc2b42-a750-4b66-8728-d0d15aaa0f7d" providerId="AD" clId="Web-{654993B7-D683-6BE7-C0E6-BF00FC24D0BA}" dt="2025-06-03T08:55:45.588" v="334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Nathaël BENOIT" userId="S::nathael.benoit@etu.univ-poitiers.fr::64cc2b42-a750-4b66-8728-d0d15aaa0f7d" providerId="AD" clId="Web-{654993B7-D683-6BE7-C0E6-BF00FC24D0BA}" dt="2025-06-03T08:55:54.072" v="336" actId="1076"/>
          <ac:spMkLst>
            <pc:docMk/>
            <pc:sldMk cId="0" sldId="256"/>
            <ac:spMk id="5" creationId="{00000000-0000-0000-0000-000000000000}"/>
          </ac:spMkLst>
        </pc:spChg>
        <pc:spChg chg="add mod">
          <ac:chgData name="Nathaël BENOIT" userId="S::nathael.benoit@etu.univ-poitiers.fr::64cc2b42-a750-4b66-8728-d0d15aaa0f7d" providerId="AD" clId="Web-{654993B7-D683-6BE7-C0E6-BF00FC24D0BA}" dt="2025-06-03T08:58:12.952" v="358" actId="14100"/>
          <ac:spMkLst>
            <pc:docMk/>
            <pc:sldMk cId="0" sldId="256"/>
            <ac:spMk id="13" creationId="{072131EE-75D9-AAAF-0503-A0DF65721C64}"/>
          </ac:spMkLst>
        </pc:spChg>
        <pc:picChg chg="mod ord">
          <ac:chgData name="Nathaël BENOIT" userId="S::nathael.benoit@etu.univ-poitiers.fr::64cc2b42-a750-4b66-8728-d0d15aaa0f7d" providerId="AD" clId="Web-{654993B7-D683-6BE7-C0E6-BF00FC24D0BA}" dt="2025-06-03T08:58:20.765" v="359"/>
          <ac:picMkLst>
            <pc:docMk/>
            <pc:sldMk cId="0" sldId="256"/>
            <ac:picMk id="6" creationId="{7873DAFE-7E5D-5443-B85B-166CEE420110}"/>
          </ac:picMkLst>
        </pc:picChg>
        <pc:picChg chg="del">
          <ac:chgData name="Nathaël BENOIT" userId="S::nathael.benoit@etu.univ-poitiers.fr::64cc2b42-a750-4b66-8728-d0d15aaa0f7d" providerId="AD" clId="Web-{654993B7-D683-6BE7-C0E6-BF00FC24D0BA}" dt="2025-06-03T08:51:22.282" v="285"/>
          <ac:picMkLst>
            <pc:docMk/>
            <pc:sldMk cId="0" sldId="256"/>
            <ac:picMk id="7" creationId="{CCBB1F02-0EAE-8E4D-314D-598909A39ECD}"/>
          </ac:picMkLst>
        </pc:picChg>
        <pc:picChg chg="add mod">
          <ac:chgData name="Nathaël BENOIT" userId="S::nathael.benoit@etu.univ-poitiers.fr::64cc2b42-a750-4b66-8728-d0d15aaa0f7d" providerId="AD" clId="Web-{654993B7-D683-6BE7-C0E6-BF00FC24D0BA}" dt="2025-06-03T08:53:56.584" v="311" actId="1076"/>
          <ac:picMkLst>
            <pc:docMk/>
            <pc:sldMk cId="0" sldId="256"/>
            <ac:picMk id="8" creationId="{F94BE8B6-EB05-3E8F-227E-9078D73D0BDF}"/>
          </ac:picMkLst>
        </pc:picChg>
        <pc:picChg chg="add mod">
          <ac:chgData name="Nathaël BENOIT" userId="S::nathael.benoit@etu.univ-poitiers.fr::64cc2b42-a750-4b66-8728-d0d15aaa0f7d" providerId="AD" clId="Web-{654993B7-D683-6BE7-C0E6-BF00FC24D0BA}" dt="2025-06-03T08:54:26.429" v="314" actId="1076"/>
          <ac:picMkLst>
            <pc:docMk/>
            <pc:sldMk cId="0" sldId="256"/>
            <ac:picMk id="9" creationId="{5D388AA9-7ABC-95A2-24C5-98FB09F1F473}"/>
          </ac:picMkLst>
        </pc:picChg>
        <pc:picChg chg="add mod">
          <ac:chgData name="Nathaël BENOIT" userId="S::nathael.benoit@etu.univ-poitiers.fr::64cc2b42-a750-4b66-8728-d0d15aaa0f7d" providerId="AD" clId="Web-{654993B7-D683-6BE7-C0E6-BF00FC24D0BA}" dt="2025-06-03T08:54:30.663" v="315" actId="14100"/>
          <ac:picMkLst>
            <pc:docMk/>
            <pc:sldMk cId="0" sldId="256"/>
            <ac:picMk id="10" creationId="{7A97773E-8AA2-F27C-AC12-387AE91E7503}"/>
          </ac:picMkLst>
        </pc:picChg>
        <pc:picChg chg="add mod">
          <ac:chgData name="Nathaël BENOIT" userId="S::nathael.benoit@etu.univ-poitiers.fr::64cc2b42-a750-4b66-8728-d0d15aaa0f7d" providerId="AD" clId="Web-{654993B7-D683-6BE7-C0E6-BF00FC24D0BA}" dt="2025-06-03T08:54:19.866" v="313" actId="1076"/>
          <ac:picMkLst>
            <pc:docMk/>
            <pc:sldMk cId="0" sldId="256"/>
            <ac:picMk id="11" creationId="{FF984791-1A32-97D6-C2B5-5085E3886C44}"/>
          </ac:picMkLst>
        </pc:picChg>
        <pc:cxnChg chg="add mod">
          <ac:chgData name="Nathaël BENOIT" userId="S::nathael.benoit@etu.univ-poitiers.fr::64cc2b42-a750-4b66-8728-d0d15aaa0f7d" providerId="AD" clId="Web-{654993B7-D683-6BE7-C0E6-BF00FC24D0BA}" dt="2025-06-03T08:56:55.121" v="348"/>
          <ac:cxnSpMkLst>
            <pc:docMk/>
            <pc:sldMk cId="0" sldId="256"/>
            <ac:cxnSpMk id="12" creationId="{BCE0401C-652B-0519-3563-0B74F8E17D38}"/>
          </ac:cxnSpMkLst>
        </pc:cxnChg>
      </pc:sldChg>
      <pc:sldChg chg="addSp modSp">
        <pc:chgData name="Nathaël BENOIT" userId="S::nathael.benoit@etu.univ-poitiers.fr::64cc2b42-a750-4b66-8728-d0d15aaa0f7d" providerId="AD" clId="Web-{654993B7-D683-6BE7-C0E6-BF00FC24D0BA}" dt="2025-06-03T09:10:39.071" v="382"/>
        <pc:sldMkLst>
          <pc:docMk/>
          <pc:sldMk cId="0" sldId="257"/>
        </pc:sldMkLst>
        <pc:spChg chg="add mod">
          <ac:chgData name="Nathaël BENOIT" userId="S::nathael.benoit@etu.univ-poitiers.fr::64cc2b42-a750-4b66-8728-d0d15aaa0f7d" providerId="AD" clId="Web-{654993B7-D683-6BE7-C0E6-BF00FC24D0BA}" dt="2025-06-03T08:35:29.625" v="237" actId="20577"/>
          <ac:spMkLst>
            <pc:docMk/>
            <pc:sldMk cId="0" sldId="257"/>
            <ac:spMk id="21" creationId="{498C32C5-8C38-F3A8-2BE8-D39C88A1C823}"/>
          </ac:spMkLst>
        </pc:spChg>
        <pc:spChg chg="add">
          <ac:chgData name="Nathaël BENOIT" userId="S::nathael.benoit@etu.univ-poitiers.fr::64cc2b42-a750-4b66-8728-d0d15aaa0f7d" providerId="AD" clId="Web-{654993B7-D683-6BE7-C0E6-BF00FC24D0BA}" dt="2025-06-03T09:10:39.071" v="382"/>
          <ac:spMkLst>
            <pc:docMk/>
            <pc:sldMk cId="0" sldId="257"/>
            <ac:spMk id="24" creationId="{0E5CDC39-DDD0-DF24-ADC2-D0E9E29B7CA2}"/>
          </ac:spMkLst>
        </pc:spChg>
      </pc:sldChg>
      <pc:sldChg chg="addSp modSp">
        <pc:chgData name="Nathaël BENOIT" userId="S::nathael.benoit@etu.univ-poitiers.fr::64cc2b42-a750-4b66-8728-d0d15aaa0f7d" providerId="AD" clId="Web-{654993B7-D683-6BE7-C0E6-BF00FC24D0BA}" dt="2025-06-03T09:10:46.790" v="383"/>
        <pc:sldMkLst>
          <pc:docMk/>
          <pc:sldMk cId="0" sldId="258"/>
        </pc:sldMkLst>
        <pc:spChg chg="mod">
          <ac:chgData name="Nathaël BENOIT" userId="S::nathael.benoit@etu.univ-poitiers.fr::64cc2b42-a750-4b66-8728-d0d15aaa0f7d" providerId="AD" clId="Web-{654993B7-D683-6BE7-C0E6-BF00FC24D0BA}" dt="2025-06-03T08:46:11.850" v="260" actId="20577"/>
          <ac:spMkLst>
            <pc:docMk/>
            <pc:sldMk cId="0" sldId="258"/>
            <ac:spMk id="19" creationId="{00000000-0000-0000-0000-000000000000}"/>
          </ac:spMkLst>
        </pc:spChg>
        <pc:spChg chg="add mod">
          <ac:chgData name="Nathaël BENOIT" userId="S::nathael.benoit@etu.univ-poitiers.fr::64cc2b42-a750-4b66-8728-d0d15aaa0f7d" providerId="AD" clId="Web-{654993B7-D683-6BE7-C0E6-BF00FC24D0BA}" dt="2025-06-03T08:35:34.875" v="239" actId="20577"/>
          <ac:spMkLst>
            <pc:docMk/>
            <pc:sldMk cId="0" sldId="258"/>
            <ac:spMk id="26" creationId="{7A1C8B68-12EC-B14D-695A-4691B3604F89}"/>
          </ac:spMkLst>
        </pc:spChg>
        <pc:spChg chg="add">
          <ac:chgData name="Nathaël BENOIT" userId="S::nathael.benoit@etu.univ-poitiers.fr::64cc2b42-a750-4b66-8728-d0d15aaa0f7d" providerId="AD" clId="Web-{654993B7-D683-6BE7-C0E6-BF00FC24D0BA}" dt="2025-06-03T09:10:46.790" v="383"/>
          <ac:spMkLst>
            <pc:docMk/>
            <pc:sldMk cId="0" sldId="258"/>
            <ac:spMk id="28" creationId="{635D1DCB-3A2D-DFFF-8713-D5383190C6D0}"/>
          </ac:spMkLst>
        </pc:spChg>
      </pc:sldChg>
      <pc:sldChg chg="addSp modSp mod setBg">
        <pc:chgData name="Nathaël BENOIT" userId="S::nathael.benoit@etu.univ-poitiers.fr::64cc2b42-a750-4b66-8728-d0d15aaa0f7d" providerId="AD" clId="Web-{654993B7-D683-6BE7-C0E6-BF00FC24D0BA}" dt="2025-06-03T09:33:33.311" v="385"/>
        <pc:sldMkLst>
          <pc:docMk/>
          <pc:sldMk cId="0" sldId="259"/>
        </pc:sldMkLst>
        <pc:spChg chg="add mod">
          <ac:chgData name="Nathaël BENOIT" userId="S::nathael.benoit@etu.univ-poitiers.fr::64cc2b42-a750-4b66-8728-d0d15aaa0f7d" providerId="AD" clId="Web-{654993B7-D683-6BE7-C0E6-BF00FC24D0BA}" dt="2025-06-03T08:36:12.486" v="241" actId="20577"/>
          <ac:spMkLst>
            <pc:docMk/>
            <pc:sldMk cId="0" sldId="259"/>
            <ac:spMk id="17" creationId="{C0D12F56-DF37-C271-6224-33BF78114D7E}"/>
          </ac:spMkLst>
        </pc:spChg>
        <pc:spChg chg="add">
          <ac:chgData name="Nathaël BENOIT" userId="S::nathael.benoit@etu.univ-poitiers.fr::64cc2b42-a750-4b66-8728-d0d15aaa0f7d" providerId="AD" clId="Web-{654993B7-D683-6BE7-C0E6-BF00FC24D0BA}" dt="2025-06-03T09:11:02.243" v="384"/>
          <ac:spMkLst>
            <pc:docMk/>
            <pc:sldMk cId="0" sldId="259"/>
            <ac:spMk id="20" creationId="{3CCB0168-DE55-3871-7E5C-74BB9B1F6603}"/>
          </ac:spMkLst>
        </pc:spChg>
      </pc:sldChg>
      <pc:sldChg chg="addSp modSp">
        <pc:chgData name="Nathaël BENOIT" userId="S::nathael.benoit@etu.univ-poitiers.fr::64cc2b42-a750-4b66-8728-d0d15aaa0f7d" providerId="AD" clId="Web-{654993B7-D683-6BE7-C0E6-BF00FC24D0BA}" dt="2025-06-03T08:36:23.783" v="243" actId="20577"/>
        <pc:sldMkLst>
          <pc:docMk/>
          <pc:sldMk cId="0" sldId="260"/>
        </pc:sldMkLst>
        <pc:spChg chg="add mod">
          <ac:chgData name="Nathaël BENOIT" userId="S::nathael.benoit@etu.univ-poitiers.fr::64cc2b42-a750-4b66-8728-d0d15aaa0f7d" providerId="AD" clId="Web-{654993B7-D683-6BE7-C0E6-BF00FC24D0BA}" dt="2025-06-03T08:36:23.783" v="243" actId="20577"/>
          <ac:spMkLst>
            <pc:docMk/>
            <pc:sldMk cId="0" sldId="260"/>
            <ac:spMk id="17" creationId="{8067B8D8-2F87-EA61-948C-E16782370583}"/>
          </ac:spMkLst>
        </pc:spChg>
      </pc:sldChg>
      <pc:sldChg chg="addSp modSp">
        <pc:chgData name="Nathaël BENOIT" userId="S::nathael.benoit@etu.univ-poitiers.fr::64cc2b42-a750-4b66-8728-d0d15aaa0f7d" providerId="AD" clId="Web-{654993B7-D683-6BE7-C0E6-BF00FC24D0BA}" dt="2025-06-03T08:48:51.058" v="269"/>
        <pc:sldMkLst>
          <pc:docMk/>
          <pc:sldMk cId="35298808" sldId="261"/>
        </pc:sldMkLst>
        <pc:spChg chg="add mod">
          <ac:chgData name="Nathaël BENOIT" userId="S::nathael.benoit@etu.univ-poitiers.fr::64cc2b42-a750-4b66-8728-d0d15aaa0f7d" providerId="AD" clId="Web-{654993B7-D683-6BE7-C0E6-BF00FC24D0BA}" dt="2025-06-03T08:48:51.058" v="269"/>
          <ac:spMkLst>
            <pc:docMk/>
            <pc:sldMk cId="35298808" sldId="261"/>
            <ac:spMk id="3" creationId="{24E6D0F1-29BC-3DBD-E24A-B9B9280EEFAF}"/>
          </ac:spMkLst>
        </pc:spChg>
      </pc:sldChg>
      <pc:sldChg chg="addSp modSp new mod setBg">
        <pc:chgData name="Nathaël BENOIT" userId="S::nathael.benoit@etu.univ-poitiers.fr::64cc2b42-a750-4b66-8728-d0d15aaa0f7d" providerId="AD" clId="Web-{654993B7-D683-6BE7-C0E6-BF00FC24D0BA}" dt="2025-06-03T09:04:04.011" v="381" actId="1076"/>
        <pc:sldMkLst>
          <pc:docMk/>
          <pc:sldMk cId="2999180591" sldId="262"/>
        </pc:sldMkLst>
        <pc:spChg chg="add mod">
          <ac:chgData name="Nathaël BENOIT" userId="S::nathael.benoit@etu.univ-poitiers.fr::64cc2b42-a750-4b66-8728-d0d15aaa0f7d" providerId="AD" clId="Web-{654993B7-D683-6BE7-C0E6-BF00FC24D0BA}" dt="2025-06-03T08:48:19.760" v="266" actId="20577"/>
          <ac:spMkLst>
            <pc:docMk/>
            <pc:sldMk cId="2999180591" sldId="262"/>
            <ac:spMk id="2" creationId="{835121EB-2EAA-6D43-E593-5B09A59E22DD}"/>
          </ac:spMkLst>
        </pc:spChg>
        <pc:spChg chg="add mod">
          <ac:chgData name="Nathaël BENOIT" userId="S::nathael.benoit@etu.univ-poitiers.fr::64cc2b42-a750-4b66-8728-d0d15aaa0f7d" providerId="AD" clId="Web-{654993B7-D683-6BE7-C0E6-BF00FC24D0BA}" dt="2025-06-03T08:34:12.435" v="227"/>
          <ac:spMkLst>
            <pc:docMk/>
            <pc:sldMk cId="2999180591" sldId="262"/>
            <ac:spMk id="3" creationId="{7DAED521-15AD-D7E0-C36D-9F0573263F8F}"/>
          </ac:spMkLst>
        </pc:spChg>
        <pc:picChg chg="add mod">
          <ac:chgData name="Nathaël BENOIT" userId="S::nathael.benoit@etu.univ-poitiers.fr::64cc2b42-a750-4b66-8728-d0d15aaa0f7d" providerId="AD" clId="Web-{654993B7-D683-6BE7-C0E6-BF00FC24D0BA}" dt="2025-06-03T09:02:43.227" v="378" actId="1076"/>
          <ac:picMkLst>
            <pc:docMk/>
            <pc:sldMk cId="2999180591" sldId="262"/>
            <ac:picMk id="4" creationId="{439C572C-FE33-EBF6-83E9-EA2F7935D907}"/>
          </ac:picMkLst>
        </pc:picChg>
        <pc:picChg chg="add mod modCrop">
          <ac:chgData name="Nathaël BENOIT" userId="S::nathael.benoit@etu.univ-poitiers.fr::64cc2b42-a750-4b66-8728-d0d15aaa0f7d" providerId="AD" clId="Web-{654993B7-D683-6BE7-C0E6-BF00FC24D0BA}" dt="2025-06-03T09:02:46.727" v="379" actId="1076"/>
          <ac:picMkLst>
            <pc:docMk/>
            <pc:sldMk cId="2999180591" sldId="262"/>
            <ac:picMk id="5" creationId="{0ABC1422-B277-80E1-B6CC-36883C392940}"/>
          </ac:picMkLst>
        </pc:picChg>
        <pc:picChg chg="add mod">
          <ac:chgData name="Nathaël BENOIT" userId="S::nathael.benoit@etu.univ-poitiers.fr::64cc2b42-a750-4b66-8728-d0d15aaa0f7d" providerId="AD" clId="Web-{654993B7-D683-6BE7-C0E6-BF00FC24D0BA}" dt="2025-06-03T09:04:04.011" v="381" actId="1076"/>
          <ac:picMkLst>
            <pc:docMk/>
            <pc:sldMk cId="2999180591" sldId="262"/>
            <ac:picMk id="6" creationId="{C05BAE23-91CA-613A-E2D9-702305279B16}"/>
          </ac:picMkLst>
        </pc:picChg>
      </pc:sldChg>
    </pc:docChg>
  </pc:docChgLst>
  <pc:docChgLst>
    <pc:chgData name="Armand-Valentin Gasse" userId="S::armand.valentin.gasse@etu.univ-poitiers.fr::3e83fdb1-57a4-49a9-8a5b-a20305aa7b69" providerId="AD" clId="Web-{9F139CDD-C07F-E6E2-A325-476FAA40BC62}"/>
    <pc:docChg chg="modSld">
      <pc:chgData name="Armand-Valentin Gasse" userId="S::armand.valentin.gasse@etu.univ-poitiers.fr::3e83fdb1-57a4-49a9-8a5b-a20305aa7b69" providerId="AD" clId="Web-{9F139CDD-C07F-E6E2-A325-476FAA40BC62}" dt="2025-06-03T11:59:27.725" v="3"/>
      <pc:docMkLst>
        <pc:docMk/>
      </pc:docMkLst>
      <pc:sldChg chg="modSp">
        <pc:chgData name="Armand-Valentin Gasse" userId="S::armand.valentin.gasse@etu.univ-poitiers.fr::3e83fdb1-57a4-49a9-8a5b-a20305aa7b69" providerId="AD" clId="Web-{9F139CDD-C07F-E6E2-A325-476FAA40BC62}" dt="2025-06-03T11:58:35.787" v="2" actId="20577"/>
        <pc:sldMkLst>
          <pc:docMk/>
          <pc:sldMk cId="0" sldId="256"/>
        </pc:sldMkLst>
        <pc:spChg chg="mod">
          <ac:chgData name="Armand-Valentin Gasse" userId="S::armand.valentin.gasse@etu.univ-poitiers.fr::3e83fdb1-57a4-49a9-8a5b-a20305aa7b69" providerId="AD" clId="Web-{9F139CDD-C07F-E6E2-A325-476FAA40BC62}" dt="2025-06-03T11:58:35.787" v="2" actId="20577"/>
          <ac:spMkLst>
            <pc:docMk/>
            <pc:sldMk cId="0" sldId="256"/>
            <ac:spMk id="3" creationId="{00000000-0000-0000-0000-000000000000}"/>
          </ac:spMkLst>
        </pc:spChg>
      </pc:sldChg>
      <pc:sldChg chg="modSp">
        <pc:chgData name="Armand-Valentin Gasse" userId="S::armand.valentin.gasse@etu.univ-poitiers.fr::3e83fdb1-57a4-49a9-8a5b-a20305aa7b69" providerId="AD" clId="Web-{9F139CDD-C07F-E6E2-A325-476FAA40BC62}" dt="2025-06-03T11:59:27.725" v="3"/>
        <pc:sldMkLst>
          <pc:docMk/>
          <pc:sldMk cId="0" sldId="260"/>
        </pc:sldMkLst>
        <pc:spChg chg="mod">
          <ac:chgData name="Armand-Valentin Gasse" userId="S::armand.valentin.gasse@etu.univ-poitiers.fr::3e83fdb1-57a4-49a9-8a5b-a20305aa7b69" providerId="AD" clId="Web-{9F139CDD-C07F-E6E2-A325-476FAA40BC62}" dt="2025-06-03T11:59:27.725" v="3"/>
          <ac:spMkLst>
            <pc:docMk/>
            <pc:sldMk cId="0" sldId="260"/>
            <ac:spMk id="13" creationId="{00000000-0000-0000-0000-000000000000}"/>
          </ac:spMkLst>
        </pc:spChg>
      </pc:sldChg>
    </pc:docChg>
  </pc:docChgLst>
  <pc:docChgLst>
    <pc:chgData name="Mariama Diouf" userId="S::mariama.diouf@etu.univ-poitiers.fr::abde950e-728c-4417-bf11-f70e19b25219" providerId="AD" clId="Web-{DFDE47FF-3572-2D3D-4C56-E07514CB8995}"/>
    <pc:docChg chg="modSld">
      <pc:chgData name="Mariama Diouf" userId="S::mariama.diouf@etu.univ-poitiers.fr::abde950e-728c-4417-bf11-f70e19b25219" providerId="AD" clId="Web-{DFDE47FF-3572-2D3D-4C56-E07514CB8995}" dt="2025-06-03T09:22:54.313" v="10" actId="14100"/>
      <pc:docMkLst>
        <pc:docMk/>
      </pc:docMkLst>
      <pc:sldChg chg="addSp delSp modSp">
        <pc:chgData name="Mariama Diouf" userId="S::mariama.diouf@etu.univ-poitiers.fr::abde950e-728c-4417-bf11-f70e19b25219" providerId="AD" clId="Web-{DFDE47FF-3572-2D3D-4C56-E07514CB8995}" dt="2025-06-03T09:22:54.313" v="10" actId="14100"/>
        <pc:sldMkLst>
          <pc:docMk/>
          <pc:sldMk cId="0" sldId="257"/>
        </pc:sldMkLst>
        <pc:picChg chg="add mod">
          <ac:chgData name="Mariama Diouf" userId="S::mariama.diouf@etu.univ-poitiers.fr::abde950e-728c-4417-bf11-f70e19b25219" providerId="AD" clId="Web-{DFDE47FF-3572-2D3D-4C56-E07514CB8995}" dt="2025-06-03T09:22:54.313" v="10" actId="14100"/>
          <ac:picMkLst>
            <pc:docMk/>
            <pc:sldMk cId="0" sldId="257"/>
            <ac:picMk id="8" creationId="{A0C4E95D-39FB-D26B-658A-8118E80E7216}"/>
          </ac:picMkLst>
        </pc:picChg>
        <pc:picChg chg="del">
          <ac:chgData name="Mariama Diouf" userId="S::mariama.diouf@etu.univ-poitiers.fr::abde950e-728c-4417-bf11-f70e19b25219" providerId="AD" clId="Web-{DFDE47FF-3572-2D3D-4C56-E07514CB8995}" dt="2025-06-03T09:22:42.390" v="7"/>
          <ac:picMkLst>
            <pc:docMk/>
            <pc:sldMk cId="0" sldId="257"/>
            <ac:picMk id="22" creationId="{D89C57BD-5BE4-9594-B941-6F691C039193}"/>
          </ac:picMkLst>
        </pc:picChg>
      </pc:sldChg>
      <pc:sldChg chg="addSp delSp modSp">
        <pc:chgData name="Mariama Diouf" userId="S::mariama.diouf@etu.univ-poitiers.fr::abde950e-728c-4417-bf11-f70e19b25219" providerId="AD" clId="Web-{DFDE47FF-3572-2D3D-4C56-E07514CB8995}" dt="2025-06-03T09:05:56.541" v="6"/>
        <pc:sldMkLst>
          <pc:docMk/>
          <pc:sldMk cId="35298808" sldId="261"/>
        </pc:sldMkLst>
        <pc:picChg chg="add mod">
          <ac:chgData name="Mariama Diouf" userId="S::mariama.diouf@etu.univ-poitiers.fr::abde950e-728c-4417-bf11-f70e19b25219" providerId="AD" clId="Web-{DFDE47FF-3572-2D3D-4C56-E07514CB8995}" dt="2025-06-03T09:05:56.541" v="6"/>
          <ac:picMkLst>
            <pc:docMk/>
            <pc:sldMk cId="35298808" sldId="261"/>
            <ac:picMk id="2" creationId="{92BFC179-1959-117F-86DD-D117C313F1FC}"/>
          </ac:picMkLst>
        </pc:picChg>
        <pc:picChg chg="del">
          <ac:chgData name="Mariama Diouf" userId="S::mariama.diouf@etu.univ-poitiers.fr::abde950e-728c-4417-bf11-f70e19b25219" providerId="AD" clId="Web-{DFDE47FF-3572-2D3D-4C56-E07514CB8995}" dt="2025-06-03T09:05:27.743" v="0"/>
          <ac:picMkLst>
            <pc:docMk/>
            <pc:sldMk cId="35298808" sldId="261"/>
            <ac:picMk id="8" creationId="{7BF833C9-4C86-3159-5D10-CB85F83CCFD3}"/>
          </ac:picMkLst>
        </pc:picChg>
      </pc:sldChg>
    </pc:docChg>
  </pc:docChgLst>
  <pc:docChgLst>
    <pc:chgData name="Mariama Diouf" userId="S::mariama.diouf@etu.univ-poitiers.fr::abde950e-728c-4417-bf11-f70e19b25219" providerId="AD" clId="Web-{B3253DCC-D07F-958F-CA29-6785D4F61FF4}"/>
    <pc:docChg chg="modSld">
      <pc:chgData name="Mariama Diouf" userId="S::mariama.diouf@etu.univ-poitiers.fr::abde950e-728c-4417-bf11-f70e19b25219" providerId="AD" clId="Web-{B3253DCC-D07F-958F-CA29-6785D4F61FF4}" dt="2025-06-04T08:45:29.591" v="1" actId="20577"/>
      <pc:docMkLst>
        <pc:docMk/>
      </pc:docMkLst>
      <pc:sldChg chg="modSp">
        <pc:chgData name="Mariama Diouf" userId="S::mariama.diouf@etu.univ-poitiers.fr::abde950e-728c-4417-bf11-f70e19b25219" providerId="AD" clId="Web-{B3253DCC-D07F-958F-CA29-6785D4F61FF4}" dt="2025-06-04T08:45:29.591" v="1" actId="20577"/>
        <pc:sldMkLst>
          <pc:docMk/>
          <pc:sldMk cId="2999180591" sldId="262"/>
        </pc:sldMkLst>
        <pc:spChg chg="mod">
          <ac:chgData name="Mariama Diouf" userId="S::mariama.diouf@etu.univ-poitiers.fr::abde950e-728c-4417-bf11-f70e19b25219" providerId="AD" clId="Web-{B3253DCC-D07F-958F-CA29-6785D4F61FF4}" dt="2025-06-04T08:45:29.591" v="1" actId="20577"/>
          <ac:spMkLst>
            <pc:docMk/>
            <pc:sldMk cId="2999180591" sldId="262"/>
            <ac:spMk id="2" creationId="{835121EB-2EAA-6D43-E593-5B09A59E22DD}"/>
          </ac:spMkLst>
        </pc:spChg>
      </pc:sldChg>
    </pc:docChg>
  </pc:docChgLst>
  <pc:docChgLst>
    <pc:chgData name="Mariama Diouf" userId="S::mariama.diouf@etu.univ-poitiers.fr::abde950e-728c-4417-bf11-f70e19b25219" providerId="AD" clId="Web-{98364841-821F-90CF-FE6E-82F0C73E85C4}"/>
    <pc:docChg chg="addSld delSld modSld">
      <pc:chgData name="Mariama Diouf" userId="S::mariama.diouf@etu.univ-poitiers.fr::abde950e-728c-4417-bf11-f70e19b25219" providerId="AD" clId="Web-{98364841-821F-90CF-FE6E-82F0C73E85C4}" dt="2025-06-03T09:56:04.529" v="300" actId="1076"/>
      <pc:docMkLst>
        <pc:docMk/>
      </pc:docMkLst>
      <pc:sldChg chg="addSp delSp modSp">
        <pc:chgData name="Mariama Diouf" userId="S::mariama.diouf@etu.univ-poitiers.fr::abde950e-728c-4417-bf11-f70e19b25219" providerId="AD" clId="Web-{98364841-821F-90CF-FE6E-82F0C73E85C4}" dt="2025-06-03T08:45:44.651" v="166" actId="14100"/>
        <pc:sldMkLst>
          <pc:docMk/>
          <pc:sldMk cId="0" sldId="256"/>
        </pc:sldMkLst>
        <pc:picChg chg="del">
          <ac:chgData name="Mariama Diouf" userId="S::mariama.diouf@etu.univ-poitiers.fr::abde950e-728c-4417-bf11-f70e19b25219" providerId="AD" clId="Web-{98364841-821F-90CF-FE6E-82F0C73E85C4}" dt="2025-06-03T07:38:33.354" v="0"/>
          <ac:picMkLst>
            <pc:docMk/>
            <pc:sldMk cId="0" sldId="256"/>
            <ac:picMk id="2" creationId="{00000000-0000-0000-0000-000000000000}"/>
          </ac:picMkLst>
        </pc:picChg>
        <pc:picChg chg="add mod">
          <ac:chgData name="Mariama Diouf" userId="S::mariama.diouf@etu.univ-poitiers.fr::abde950e-728c-4417-bf11-f70e19b25219" providerId="AD" clId="Web-{98364841-821F-90CF-FE6E-82F0C73E85C4}" dt="2025-06-03T08:45:40.588" v="165" actId="14100"/>
          <ac:picMkLst>
            <pc:docMk/>
            <pc:sldMk cId="0" sldId="256"/>
            <ac:picMk id="6" creationId="{7873DAFE-7E5D-5443-B85B-166CEE420110}"/>
          </ac:picMkLst>
        </pc:picChg>
        <pc:picChg chg="add mod">
          <ac:chgData name="Mariama Diouf" userId="S::mariama.diouf@etu.univ-poitiers.fr::abde950e-728c-4417-bf11-f70e19b25219" providerId="AD" clId="Web-{98364841-821F-90CF-FE6E-82F0C73E85C4}" dt="2025-06-03T08:45:44.651" v="166" actId="14100"/>
          <ac:picMkLst>
            <pc:docMk/>
            <pc:sldMk cId="0" sldId="256"/>
            <ac:picMk id="7" creationId="{CCBB1F02-0EAE-8E4D-314D-598909A39ECD}"/>
          </ac:picMkLst>
        </pc:picChg>
      </pc:sldChg>
      <pc:sldChg chg="addSp delSp modSp">
        <pc:chgData name="Mariama Diouf" userId="S::mariama.diouf@etu.univ-poitiers.fr::abde950e-728c-4417-bf11-f70e19b25219" providerId="AD" clId="Web-{98364841-821F-90CF-FE6E-82F0C73E85C4}" dt="2025-06-03T09:45:54.079" v="264" actId="14100"/>
        <pc:sldMkLst>
          <pc:docMk/>
          <pc:sldMk cId="0" sldId="257"/>
        </pc:sldMkLst>
        <pc:spChg chg="mod">
          <ac:chgData name="Mariama Diouf" userId="S::mariama.diouf@etu.univ-poitiers.fr::abde950e-728c-4417-bf11-f70e19b25219" providerId="AD" clId="Web-{98364841-821F-90CF-FE6E-82F0C73E85C4}" dt="2025-06-03T09:38:18.797" v="244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Mariama Diouf" userId="S::mariama.diouf@etu.univ-poitiers.fr::abde950e-728c-4417-bf11-f70e19b25219" providerId="AD" clId="Web-{98364841-821F-90CF-FE6E-82F0C73E85C4}" dt="2025-06-03T09:37:44.795" v="240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Mariama Diouf" userId="S::mariama.diouf@etu.univ-poitiers.fr::abde950e-728c-4417-bf11-f70e19b25219" providerId="AD" clId="Web-{98364841-821F-90CF-FE6E-82F0C73E85C4}" dt="2025-06-03T09:37:33.403" v="238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Mariama Diouf" userId="S::mariama.diouf@etu.univ-poitiers.fr::abde950e-728c-4417-bf11-f70e19b25219" providerId="AD" clId="Web-{98364841-821F-90CF-FE6E-82F0C73E85C4}" dt="2025-06-03T09:37:26.387" v="237" actId="1076"/>
          <ac:spMkLst>
            <pc:docMk/>
            <pc:sldMk cId="0" sldId="257"/>
            <ac:spMk id="7" creationId="{00000000-0000-0000-0000-000000000000}"/>
          </ac:spMkLst>
        </pc:spChg>
        <pc:spChg chg="del">
          <ac:chgData name="Mariama Diouf" userId="S::mariama.diouf@etu.univ-poitiers.fr::abde950e-728c-4417-bf11-f70e19b25219" providerId="AD" clId="Web-{98364841-821F-90CF-FE6E-82F0C73E85C4}" dt="2025-06-03T08:29:40.018" v="120"/>
          <ac:spMkLst>
            <pc:docMk/>
            <pc:sldMk cId="0" sldId="257"/>
            <ac:spMk id="8" creationId="{00000000-0000-0000-0000-000000000000}"/>
          </ac:spMkLst>
        </pc:spChg>
        <pc:spChg chg="del mod">
          <ac:chgData name="Mariama Diouf" userId="S::mariama.diouf@etu.univ-poitiers.fr::abde950e-728c-4417-bf11-f70e19b25219" providerId="AD" clId="Web-{98364841-821F-90CF-FE6E-82F0C73E85C4}" dt="2025-06-03T08:29:32.408" v="117"/>
          <ac:spMkLst>
            <pc:docMk/>
            <pc:sldMk cId="0" sldId="257"/>
            <ac:spMk id="10" creationId="{00000000-0000-0000-0000-000000000000}"/>
          </ac:spMkLst>
        </pc:spChg>
        <pc:spChg chg="add del">
          <ac:chgData name="Mariama Diouf" userId="S::mariama.diouf@etu.univ-poitiers.fr::abde950e-728c-4417-bf11-f70e19b25219" providerId="AD" clId="Web-{98364841-821F-90CF-FE6E-82F0C73E85C4}" dt="2025-06-03T08:29:35.815" v="118"/>
          <ac:spMkLst>
            <pc:docMk/>
            <pc:sldMk cId="0" sldId="257"/>
            <ac:spMk id="11" creationId="{00000000-0000-0000-0000-000000000000}"/>
          </ac:spMkLst>
        </pc:spChg>
        <pc:spChg chg="mod">
          <ac:chgData name="Mariama Diouf" userId="S::mariama.diouf@etu.univ-poitiers.fr::abde950e-728c-4417-bf11-f70e19b25219" providerId="AD" clId="Web-{98364841-821F-90CF-FE6E-82F0C73E85C4}" dt="2025-06-03T09:37:19.262" v="236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Mariama Diouf" userId="S::mariama.diouf@etu.univ-poitiers.fr::abde950e-728c-4417-bf11-f70e19b25219" providerId="AD" clId="Web-{98364841-821F-90CF-FE6E-82F0C73E85C4}" dt="2025-06-03T09:37:03.026" v="232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Mariama Diouf" userId="S::mariama.diouf@etu.univ-poitiers.fr::abde950e-728c-4417-bf11-f70e19b25219" providerId="AD" clId="Web-{98364841-821F-90CF-FE6E-82F0C73E85C4}" dt="2025-06-03T09:36:56.447" v="231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Mariama Diouf" userId="S::mariama.diouf@etu.univ-poitiers.fr::abde950e-728c-4417-bf11-f70e19b25219" providerId="AD" clId="Web-{98364841-821F-90CF-FE6E-82F0C73E85C4}" dt="2025-06-03T09:36:45.228" v="230" actId="1076"/>
          <ac:spMkLst>
            <pc:docMk/>
            <pc:sldMk cId="0" sldId="257"/>
            <ac:spMk id="16" creationId="{00000000-0000-0000-0000-000000000000}"/>
          </ac:spMkLst>
        </pc:spChg>
        <pc:spChg chg="mod">
          <ac:chgData name="Mariama Diouf" userId="S::mariama.diouf@etu.univ-poitiers.fr::abde950e-728c-4417-bf11-f70e19b25219" providerId="AD" clId="Web-{98364841-821F-90CF-FE6E-82F0C73E85C4}" dt="2025-06-03T09:36:28.508" v="228" actId="1076"/>
          <ac:spMkLst>
            <pc:docMk/>
            <pc:sldMk cId="0" sldId="257"/>
            <ac:spMk id="18" creationId="{00000000-0000-0000-0000-000000000000}"/>
          </ac:spMkLst>
        </pc:spChg>
        <pc:spChg chg="mod">
          <ac:chgData name="Mariama Diouf" userId="S::mariama.diouf@etu.univ-poitiers.fr::abde950e-728c-4417-bf11-f70e19b25219" providerId="AD" clId="Web-{98364841-821F-90CF-FE6E-82F0C73E85C4}" dt="2025-06-03T09:36:22.414" v="227" actId="1076"/>
          <ac:spMkLst>
            <pc:docMk/>
            <pc:sldMk cId="0" sldId="257"/>
            <ac:spMk id="19" creationId="{00000000-0000-0000-0000-000000000000}"/>
          </ac:spMkLst>
        </pc:spChg>
        <pc:picChg chg="del">
          <ac:chgData name="Mariama Diouf" userId="S::mariama.diouf@etu.univ-poitiers.fr::abde950e-728c-4417-bf11-f70e19b25219" providerId="AD" clId="Web-{98364841-821F-90CF-FE6E-82F0C73E85C4}" dt="2025-06-03T08:40:41.847" v="151"/>
          <ac:picMkLst>
            <pc:docMk/>
            <pc:sldMk cId="0" sldId="257"/>
            <ac:picMk id="2" creationId="{00000000-0000-0000-0000-000000000000}"/>
          </ac:picMkLst>
        </pc:picChg>
        <pc:picChg chg="mod">
          <ac:chgData name="Mariama Diouf" userId="S::mariama.diouf@etu.univ-poitiers.fr::abde950e-728c-4417-bf11-f70e19b25219" providerId="AD" clId="Web-{98364841-821F-90CF-FE6E-82F0C73E85C4}" dt="2025-06-03T09:37:40.294" v="239" actId="1076"/>
          <ac:picMkLst>
            <pc:docMk/>
            <pc:sldMk cId="0" sldId="257"/>
            <ac:picMk id="5" creationId="{00000000-0000-0000-0000-000000000000}"/>
          </ac:picMkLst>
        </pc:picChg>
        <pc:picChg chg="del mod">
          <ac:chgData name="Mariama Diouf" userId="S::mariama.diouf@etu.univ-poitiers.fr::abde950e-728c-4417-bf11-f70e19b25219" providerId="AD" clId="Web-{98364841-821F-90CF-FE6E-82F0C73E85C4}" dt="2025-06-03T09:24:51.802" v="180"/>
          <ac:picMkLst>
            <pc:docMk/>
            <pc:sldMk cId="0" sldId="257"/>
            <ac:picMk id="8" creationId="{A0C4E95D-39FB-D26B-658A-8118E80E7216}"/>
          </ac:picMkLst>
        </pc:picChg>
        <pc:picChg chg="del">
          <ac:chgData name="Mariama Diouf" userId="S::mariama.diouf@etu.univ-poitiers.fr::abde950e-728c-4417-bf11-f70e19b25219" providerId="AD" clId="Web-{98364841-821F-90CF-FE6E-82F0C73E85C4}" dt="2025-06-03T08:29:38.205" v="119"/>
          <ac:picMkLst>
            <pc:docMk/>
            <pc:sldMk cId="0" sldId="257"/>
            <ac:picMk id="9" creationId="{00000000-0000-0000-0000-000000000000}"/>
          </ac:picMkLst>
        </pc:picChg>
        <pc:picChg chg="add del mod">
          <ac:chgData name="Mariama Diouf" userId="S::mariama.diouf@etu.univ-poitiers.fr::abde950e-728c-4417-bf11-f70e19b25219" providerId="AD" clId="Web-{98364841-821F-90CF-FE6E-82F0C73E85C4}" dt="2025-06-03T09:26:28.715" v="189"/>
          <ac:picMkLst>
            <pc:docMk/>
            <pc:sldMk cId="0" sldId="257"/>
            <ac:picMk id="9" creationId="{AF784754-9D37-DD95-EE36-0652F9B49405}"/>
          </ac:picMkLst>
        </pc:picChg>
        <pc:picChg chg="add del mod">
          <ac:chgData name="Mariama Diouf" userId="S::mariama.diouf@etu.univ-poitiers.fr::abde950e-728c-4417-bf11-f70e19b25219" providerId="AD" clId="Web-{98364841-821F-90CF-FE6E-82F0C73E85C4}" dt="2025-06-03T09:29:13.540" v="206"/>
          <ac:picMkLst>
            <pc:docMk/>
            <pc:sldMk cId="0" sldId="257"/>
            <ac:picMk id="10" creationId="{E633972E-3196-D85A-657B-FF060DCA08BE}"/>
          </ac:picMkLst>
        </pc:picChg>
        <pc:picChg chg="add mod">
          <ac:chgData name="Mariama Diouf" userId="S::mariama.diouf@etu.univ-poitiers.fr::abde950e-728c-4417-bf11-f70e19b25219" providerId="AD" clId="Web-{98364841-821F-90CF-FE6E-82F0C73E85C4}" dt="2025-06-03T09:45:54.079" v="264" actId="14100"/>
          <ac:picMkLst>
            <pc:docMk/>
            <pc:sldMk cId="0" sldId="257"/>
            <ac:picMk id="11" creationId="{4C13A661-E173-32CF-3474-95AE1068C419}"/>
          </ac:picMkLst>
        </pc:picChg>
        <pc:picChg chg="mod">
          <ac:chgData name="Mariama Diouf" userId="S::mariama.diouf@etu.univ-poitiers.fr::abde950e-728c-4417-bf11-f70e19b25219" providerId="AD" clId="Web-{98364841-821F-90CF-FE6E-82F0C73E85C4}" dt="2025-06-03T09:37:14.214" v="235" actId="1076"/>
          <ac:picMkLst>
            <pc:docMk/>
            <pc:sldMk cId="0" sldId="257"/>
            <ac:picMk id="13" creationId="{00000000-0000-0000-0000-000000000000}"/>
          </ac:picMkLst>
        </pc:picChg>
        <pc:picChg chg="mod">
          <ac:chgData name="Mariama Diouf" userId="S::mariama.diouf@etu.univ-poitiers.fr::abde950e-728c-4417-bf11-f70e19b25219" providerId="AD" clId="Web-{98364841-821F-90CF-FE6E-82F0C73E85C4}" dt="2025-06-03T09:36:31.571" v="229" actId="1076"/>
          <ac:picMkLst>
            <pc:docMk/>
            <pc:sldMk cId="0" sldId="257"/>
            <ac:picMk id="17" creationId="{00000000-0000-0000-0000-000000000000}"/>
          </ac:picMkLst>
        </pc:picChg>
        <pc:picChg chg="add del mod">
          <ac:chgData name="Mariama Diouf" userId="S::mariama.diouf@etu.univ-poitiers.fr::abde950e-728c-4417-bf11-f70e19b25219" providerId="AD" clId="Web-{98364841-821F-90CF-FE6E-82F0C73E85C4}" dt="2025-06-03T08:41:03.099" v="157"/>
          <ac:picMkLst>
            <pc:docMk/>
            <pc:sldMk cId="0" sldId="257"/>
            <ac:picMk id="20" creationId="{88D482B5-2B34-6D5A-1D5E-508C01DB796C}"/>
          </ac:picMkLst>
        </pc:picChg>
        <pc:picChg chg="add mod ord">
          <ac:chgData name="Mariama Diouf" userId="S::mariama.diouf@etu.univ-poitiers.fr::abde950e-728c-4417-bf11-f70e19b25219" providerId="AD" clId="Web-{98364841-821F-90CF-FE6E-82F0C73E85C4}" dt="2025-06-03T09:45:41.797" v="261" actId="14100"/>
          <ac:picMkLst>
            <pc:docMk/>
            <pc:sldMk cId="0" sldId="257"/>
            <ac:picMk id="20" creationId="{E2EA5B27-5DC7-A8F7-27EF-9C772F3081C6}"/>
          </ac:picMkLst>
        </pc:picChg>
        <pc:picChg chg="add del mod">
          <ac:chgData name="Mariama Diouf" userId="S::mariama.diouf@etu.univ-poitiers.fr::abde950e-728c-4417-bf11-f70e19b25219" providerId="AD" clId="Web-{98364841-821F-90CF-FE6E-82F0C73E85C4}" dt="2025-06-03T09:15:21.277" v="174"/>
          <ac:picMkLst>
            <pc:docMk/>
            <pc:sldMk cId="0" sldId="257"/>
            <ac:picMk id="22" creationId="{D89C57BD-5BE4-9594-B941-6F691C039193}"/>
          </ac:picMkLst>
        </pc:picChg>
        <pc:picChg chg="add del mod">
          <ac:chgData name="Mariama Diouf" userId="S::mariama.diouf@etu.univ-poitiers.fr::abde950e-728c-4417-bf11-f70e19b25219" providerId="AD" clId="Web-{98364841-821F-90CF-FE6E-82F0C73E85C4}" dt="2025-06-03T09:15:19.699" v="173"/>
          <ac:picMkLst>
            <pc:docMk/>
            <pc:sldMk cId="0" sldId="257"/>
            <ac:picMk id="23" creationId="{473C6828-421A-79D4-C0E6-31E34D060DB3}"/>
          </ac:picMkLst>
        </pc:picChg>
      </pc:sldChg>
      <pc:sldChg chg="modSp">
        <pc:chgData name="Mariama Diouf" userId="S::mariama.diouf@etu.univ-poitiers.fr::abde950e-728c-4417-bf11-f70e19b25219" providerId="AD" clId="Web-{98364841-821F-90CF-FE6E-82F0C73E85C4}" dt="2025-06-03T08:24:56.123" v="109" actId="1076"/>
        <pc:sldMkLst>
          <pc:docMk/>
          <pc:sldMk cId="0" sldId="259"/>
        </pc:sldMkLst>
        <pc:spChg chg="mod">
          <ac:chgData name="Mariama Diouf" userId="S::mariama.diouf@etu.univ-poitiers.fr::abde950e-728c-4417-bf11-f70e19b25219" providerId="AD" clId="Web-{98364841-821F-90CF-FE6E-82F0C73E85C4}" dt="2025-06-03T08:24:56.123" v="109" actId="1076"/>
          <ac:spMkLst>
            <pc:docMk/>
            <pc:sldMk cId="0" sldId="259"/>
            <ac:spMk id="8" creationId="{00000000-0000-0000-0000-000000000000}"/>
          </ac:spMkLst>
        </pc:spChg>
      </pc:sldChg>
      <pc:sldChg chg="addSp modSp">
        <pc:chgData name="Mariama Diouf" userId="S::mariama.diouf@etu.univ-poitiers.fr::abde950e-728c-4417-bf11-f70e19b25219" providerId="AD" clId="Web-{98364841-821F-90CF-FE6E-82F0C73E85C4}" dt="2025-06-03T09:56:04.529" v="300" actId="1076"/>
        <pc:sldMkLst>
          <pc:docMk/>
          <pc:sldMk cId="0" sldId="260"/>
        </pc:sldMkLst>
        <pc:picChg chg="mod">
          <ac:chgData name="Mariama Diouf" userId="S::mariama.diouf@etu.univ-poitiers.fr::abde950e-728c-4417-bf11-f70e19b25219" providerId="AD" clId="Web-{98364841-821F-90CF-FE6E-82F0C73E85C4}" dt="2025-06-03T09:54:21.490" v="289" actId="1076"/>
          <ac:picMkLst>
            <pc:docMk/>
            <pc:sldMk cId="0" sldId="260"/>
            <ac:picMk id="15" creationId="{DD80CC17-C785-9CAD-C6EC-B32FE63D8308}"/>
          </ac:picMkLst>
        </pc:picChg>
        <pc:picChg chg="add mod ord">
          <ac:chgData name="Mariama Diouf" userId="S::mariama.diouf@etu.univ-poitiers.fr::abde950e-728c-4417-bf11-f70e19b25219" providerId="AD" clId="Web-{98364841-821F-90CF-FE6E-82F0C73E85C4}" dt="2025-06-03T09:56:04.529" v="300" actId="1076"/>
          <ac:picMkLst>
            <pc:docMk/>
            <pc:sldMk cId="0" sldId="260"/>
            <ac:picMk id="18" creationId="{C4920D5E-D8CF-BEEF-F13F-39358D439C0E}"/>
          </ac:picMkLst>
        </pc:picChg>
      </pc:sldChg>
      <pc:sldChg chg="addSp delSp modSp new add del">
        <pc:chgData name="Mariama Diouf" userId="S::mariama.diouf@etu.univ-poitiers.fr::abde950e-728c-4417-bf11-f70e19b25219" providerId="AD" clId="Web-{98364841-821F-90CF-FE6E-82F0C73E85C4}" dt="2025-06-03T09:44:36.324" v="258"/>
        <pc:sldMkLst>
          <pc:docMk/>
          <pc:sldMk cId="35298808" sldId="261"/>
        </pc:sldMkLst>
        <pc:spChg chg="mod">
          <ac:chgData name="Mariama Diouf" userId="S::mariama.diouf@etu.univ-poitiers.fr::abde950e-728c-4417-bf11-f70e19b25219" providerId="AD" clId="Web-{98364841-821F-90CF-FE6E-82F0C73E85C4}" dt="2025-06-03T08:35:46.232" v="146" actId="20577"/>
          <ac:spMkLst>
            <pc:docMk/>
            <pc:sldMk cId="35298808" sldId="261"/>
            <ac:spMk id="3" creationId="{24E6D0F1-29BC-3DBD-E24A-B9B9280EEFAF}"/>
          </ac:spMkLst>
        </pc:spChg>
        <pc:spChg chg="add mod">
          <ac:chgData name="Mariama Diouf" userId="S::mariama.diouf@etu.univ-poitiers.fr::abde950e-728c-4417-bf11-f70e19b25219" providerId="AD" clId="Web-{98364841-821F-90CF-FE6E-82F0C73E85C4}" dt="2025-06-03T08:16:43.369" v="85" actId="20577"/>
          <ac:spMkLst>
            <pc:docMk/>
            <pc:sldMk cId="35298808" sldId="261"/>
            <ac:spMk id="4" creationId="{4774EDC5-8576-02C0-3B88-D33545540462}"/>
          </ac:spMkLst>
        </pc:spChg>
        <pc:spChg chg="add mod">
          <ac:chgData name="Mariama Diouf" userId="S::mariama.diouf@etu.univ-poitiers.fr::abde950e-728c-4417-bf11-f70e19b25219" providerId="AD" clId="Web-{98364841-821F-90CF-FE6E-82F0C73E85C4}" dt="2025-06-03T08:19:27.334" v="106" actId="20577"/>
          <ac:spMkLst>
            <pc:docMk/>
            <pc:sldMk cId="35298808" sldId="261"/>
            <ac:spMk id="5" creationId="{B27CD3DA-997E-A84B-E7F2-73DF86152F52}"/>
          </ac:spMkLst>
        </pc:spChg>
        <pc:picChg chg="add del mod">
          <ac:chgData name="Mariama Diouf" userId="S::mariama.diouf@etu.univ-poitiers.fr::abde950e-728c-4417-bf11-f70e19b25219" providerId="AD" clId="Web-{98364841-821F-90CF-FE6E-82F0C73E85C4}" dt="2025-06-03T08:10:48.484" v="21"/>
          <ac:picMkLst>
            <pc:docMk/>
            <pc:sldMk cId="35298808" sldId="261"/>
            <ac:picMk id="2" creationId="{283E88D3-DE75-35DE-B96C-C7D6ED43CED5}"/>
          </ac:picMkLst>
        </pc:picChg>
        <pc:picChg chg="add del mod">
          <ac:chgData name="Mariama Diouf" userId="S::mariama.diouf@etu.univ-poitiers.fr::abde950e-728c-4417-bf11-f70e19b25219" providerId="AD" clId="Web-{98364841-821F-90CF-FE6E-82F0C73E85C4}" dt="2025-06-03T08:14:23.546" v="66"/>
          <ac:picMkLst>
            <pc:docMk/>
            <pc:sldMk cId="35298808" sldId="261"/>
            <ac:picMk id="3" creationId="{9C3AE7DC-1BFF-1EBA-77BA-5250A9A837FF}"/>
          </ac:picMkLst>
        </pc:picChg>
        <pc:picChg chg="add del mod">
          <ac:chgData name="Mariama Diouf" userId="S::mariama.diouf@etu.univ-poitiers.fr::abde950e-728c-4417-bf11-f70e19b25219" providerId="AD" clId="Web-{98364841-821F-90CF-FE6E-82F0C73E85C4}" dt="2025-06-03T08:15:17.581" v="72"/>
          <ac:picMkLst>
            <pc:docMk/>
            <pc:sldMk cId="35298808" sldId="261"/>
            <ac:picMk id="6" creationId="{0E2464CD-2F1F-8796-4602-1FB2037A6DA6}"/>
          </ac:picMkLst>
        </pc:picChg>
        <pc:picChg chg="add del mod">
          <ac:chgData name="Mariama Diouf" userId="S::mariama.diouf@etu.univ-poitiers.fr::abde950e-728c-4417-bf11-f70e19b25219" providerId="AD" clId="Web-{98364841-821F-90CF-FE6E-82F0C73E85C4}" dt="2025-06-03T09:44:36.324" v="258"/>
          <ac:picMkLst>
            <pc:docMk/>
            <pc:sldMk cId="35298808" sldId="261"/>
            <ac:picMk id="6" creationId="{967D6139-3E64-0B62-DF0A-63AF674E85C2}"/>
          </ac:picMkLst>
        </pc:picChg>
        <pc:picChg chg="add del mod">
          <ac:chgData name="Mariama Diouf" userId="S::mariama.diouf@etu.univ-poitiers.fr::abde950e-728c-4417-bf11-f70e19b25219" providerId="AD" clId="Web-{98364841-821F-90CF-FE6E-82F0C73E85C4}" dt="2025-06-03T08:17:16.715" v="86"/>
          <ac:picMkLst>
            <pc:docMk/>
            <pc:sldMk cId="35298808" sldId="261"/>
            <ac:picMk id="7" creationId="{C39EA4DE-BB29-7538-CF4E-AED7031D4F90}"/>
          </ac:picMkLst>
        </pc:picChg>
        <pc:picChg chg="add del mod">
          <ac:chgData name="Mariama Diouf" userId="S::mariama.diouf@etu.univ-poitiers.fr::abde950e-728c-4417-bf11-f70e19b25219" providerId="AD" clId="Web-{98364841-821F-90CF-FE6E-82F0C73E85C4}" dt="2025-06-03T08:35:32.809" v="144" actId="14100"/>
          <ac:picMkLst>
            <pc:docMk/>
            <pc:sldMk cId="35298808" sldId="261"/>
            <ac:picMk id="8" creationId="{7BF833C9-4C86-3159-5D10-CB85F83CCFD3}"/>
          </ac:picMkLst>
        </pc:picChg>
        <pc:picChg chg="add del mod">
          <ac:chgData name="Mariama Diouf" userId="S::mariama.diouf@etu.univ-poitiers.fr::abde950e-728c-4417-bf11-f70e19b25219" providerId="AD" clId="Web-{98364841-821F-90CF-FE6E-82F0C73E85C4}" dt="2025-06-03T08:35:32.247" v="143"/>
          <ac:picMkLst>
            <pc:docMk/>
            <pc:sldMk cId="35298808" sldId="261"/>
            <ac:picMk id="9" creationId="{E6D04B4E-9AE7-400A-EDB2-B0204ADB36B4}"/>
          </ac:picMkLst>
        </pc:picChg>
      </pc:sldChg>
    </pc:docChg>
  </pc:docChgLst>
  <pc:docChgLst>
    <pc:chgData name="Mariama Diouf" userId="S::mariama.diouf@etu.univ-poitiers.fr::abde950e-728c-4417-bf11-f70e19b25219" providerId="AD" clId="Web-{06A3EF5D-5CC7-50F7-6FA5-DA5058E57172}"/>
    <pc:docChg chg="modSld">
      <pc:chgData name="Mariama Diouf" userId="S::mariama.diouf@etu.univ-poitiers.fr::abde950e-728c-4417-bf11-f70e19b25219" providerId="AD" clId="Web-{06A3EF5D-5CC7-50F7-6FA5-DA5058E57172}" dt="2025-06-04T08:34:40.789" v="1" actId="20577"/>
      <pc:docMkLst>
        <pc:docMk/>
      </pc:docMkLst>
      <pc:sldChg chg="modSp">
        <pc:chgData name="Mariama Diouf" userId="S::mariama.diouf@etu.univ-poitiers.fr::abde950e-728c-4417-bf11-f70e19b25219" providerId="AD" clId="Web-{06A3EF5D-5CC7-50F7-6FA5-DA5058E57172}" dt="2025-06-04T08:34:40.789" v="1" actId="20577"/>
        <pc:sldMkLst>
          <pc:docMk/>
          <pc:sldMk cId="2999180591" sldId="262"/>
        </pc:sldMkLst>
        <pc:spChg chg="mod">
          <ac:chgData name="Mariama Diouf" userId="S::mariama.diouf@etu.univ-poitiers.fr::abde950e-728c-4417-bf11-f70e19b25219" providerId="AD" clId="Web-{06A3EF5D-5CC7-50F7-6FA5-DA5058E57172}" dt="2025-06-04T08:34:40.789" v="1" actId="20577"/>
          <ac:spMkLst>
            <pc:docMk/>
            <pc:sldMk cId="2999180591" sldId="262"/>
            <ac:spMk id="2" creationId="{835121EB-2EAA-6D43-E593-5B09A59E22DD}"/>
          </ac:spMkLst>
        </pc:spChg>
      </pc:sldChg>
    </pc:docChg>
  </pc:docChgLst>
  <pc:docChgLst>
    <pc:chgData name="Armand-Valentin Gasse" userId="S::armand.valentin.gasse@etu.univ-poitiers.fr::3e83fdb1-57a4-49a9-8a5b-a20305aa7b69" providerId="AD" clId="Web-{36865DEE-EBED-555B-5092-AAFFD5D2BE57}"/>
    <pc:docChg chg="modSld">
      <pc:chgData name="Armand-Valentin Gasse" userId="S::armand.valentin.gasse@etu.univ-poitiers.fr::3e83fdb1-57a4-49a9-8a5b-a20305aa7b69" providerId="AD" clId="Web-{36865DEE-EBED-555B-5092-AAFFD5D2BE57}" dt="2025-06-03T09:19:17.843" v="244" actId="20577"/>
      <pc:docMkLst>
        <pc:docMk/>
      </pc:docMkLst>
      <pc:sldChg chg="addSp delSp modSp">
        <pc:chgData name="Armand-Valentin Gasse" userId="S::armand.valentin.gasse@etu.univ-poitiers.fr::3e83fdb1-57a4-49a9-8a5b-a20305aa7b69" providerId="AD" clId="Web-{36865DEE-EBED-555B-5092-AAFFD5D2BE57}" dt="2025-06-03T09:19:17.843" v="244" actId="20577"/>
        <pc:sldMkLst>
          <pc:docMk/>
          <pc:sldMk cId="0" sldId="260"/>
        </pc:sldMkLst>
        <pc:spChg chg="mod">
          <ac:chgData name="Armand-Valentin Gasse" userId="S::armand.valentin.gasse@etu.univ-poitiers.fr::3e83fdb1-57a4-49a9-8a5b-a20305aa7b69" providerId="AD" clId="Web-{36865DEE-EBED-555B-5092-AAFFD5D2BE57}" dt="2025-06-03T08:36:40.707" v="192" actId="20577"/>
          <ac:spMkLst>
            <pc:docMk/>
            <pc:sldMk cId="0" sldId="260"/>
            <ac:spMk id="2" creationId="{00000000-0000-0000-0000-000000000000}"/>
          </ac:spMkLst>
        </pc:spChg>
        <pc:spChg chg="mod">
          <ac:chgData name="Armand-Valentin Gasse" userId="S::armand.valentin.gasse@etu.univ-poitiers.fr::3e83fdb1-57a4-49a9-8a5b-a20305aa7b69" providerId="AD" clId="Web-{36865DEE-EBED-555B-5092-AAFFD5D2BE57}" dt="2025-06-03T08:32:03.477" v="170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Armand-Valentin Gasse" userId="S::armand.valentin.gasse@etu.univ-poitiers.fr::3e83fdb1-57a4-49a9-8a5b-a20305aa7b69" providerId="AD" clId="Web-{36865DEE-EBED-555B-5092-AAFFD5D2BE57}" dt="2025-06-03T08:31:20.101" v="163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Armand-Valentin Gasse" userId="S::armand.valentin.gasse@etu.univ-poitiers.fr::3e83fdb1-57a4-49a9-8a5b-a20305aa7b69" providerId="AD" clId="Web-{36865DEE-EBED-555B-5092-AAFFD5D2BE57}" dt="2025-06-03T09:18:44.669" v="239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Armand-Valentin Gasse" userId="S::armand.valentin.gasse@etu.univ-poitiers.fr::3e83fdb1-57a4-49a9-8a5b-a20305aa7b69" providerId="AD" clId="Web-{36865DEE-EBED-555B-5092-AAFFD5D2BE57}" dt="2025-06-03T09:18:52.842" v="242"/>
          <ac:spMkLst>
            <pc:docMk/>
            <pc:sldMk cId="0" sldId="260"/>
            <ac:spMk id="6" creationId="{00000000-0000-0000-0000-000000000000}"/>
          </ac:spMkLst>
        </pc:spChg>
        <pc:spChg chg="mod">
          <ac:chgData name="Armand-Valentin Gasse" userId="S::armand.valentin.gasse@etu.univ-poitiers.fr::3e83fdb1-57a4-49a9-8a5b-a20305aa7b69" providerId="AD" clId="Web-{36865DEE-EBED-555B-5092-AAFFD5D2BE57}" dt="2025-06-03T09:18:36.138" v="238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Armand-Valentin Gasse" userId="S::armand.valentin.gasse@etu.univ-poitiers.fr::3e83fdb1-57a4-49a9-8a5b-a20305aa7b69" providerId="AD" clId="Web-{36865DEE-EBED-555B-5092-AAFFD5D2BE57}" dt="2025-06-03T09:18:30.841" v="236" actId="1076"/>
          <ac:spMkLst>
            <pc:docMk/>
            <pc:sldMk cId="0" sldId="260"/>
            <ac:spMk id="8" creationId="{00000000-0000-0000-0000-000000000000}"/>
          </ac:spMkLst>
        </pc:spChg>
        <pc:spChg chg="mod">
          <ac:chgData name="Armand-Valentin Gasse" userId="S::armand.valentin.gasse@etu.univ-poitiers.fr::3e83fdb1-57a4-49a9-8a5b-a20305aa7b69" providerId="AD" clId="Web-{36865DEE-EBED-555B-5092-AAFFD5D2BE57}" dt="2025-06-03T09:18:27.606" v="235" actId="1076"/>
          <ac:spMkLst>
            <pc:docMk/>
            <pc:sldMk cId="0" sldId="260"/>
            <ac:spMk id="9" creationId="{00000000-0000-0000-0000-000000000000}"/>
          </ac:spMkLst>
        </pc:spChg>
        <pc:spChg chg="mod">
          <ac:chgData name="Armand-Valentin Gasse" userId="S::armand.valentin.gasse@etu.univ-poitiers.fr::3e83fdb1-57a4-49a9-8a5b-a20305aa7b69" providerId="AD" clId="Web-{36865DEE-EBED-555B-5092-AAFFD5D2BE57}" dt="2025-06-03T08:32:27.978" v="176" actId="1076"/>
          <ac:spMkLst>
            <pc:docMk/>
            <pc:sldMk cId="0" sldId="260"/>
            <ac:spMk id="10" creationId="{00000000-0000-0000-0000-000000000000}"/>
          </ac:spMkLst>
        </pc:spChg>
        <pc:spChg chg="mod">
          <ac:chgData name="Armand-Valentin Gasse" userId="S::armand.valentin.gasse@etu.univ-poitiers.fr::3e83fdb1-57a4-49a9-8a5b-a20305aa7b69" providerId="AD" clId="Web-{36865DEE-EBED-555B-5092-AAFFD5D2BE57}" dt="2025-06-03T08:30:35.412" v="151" actId="1076"/>
          <ac:spMkLst>
            <pc:docMk/>
            <pc:sldMk cId="0" sldId="260"/>
            <ac:spMk id="11" creationId="{00000000-0000-0000-0000-000000000000}"/>
          </ac:spMkLst>
        </pc:spChg>
        <pc:spChg chg="mod">
          <ac:chgData name="Armand-Valentin Gasse" userId="S::armand.valentin.gasse@etu.univ-poitiers.fr::3e83fdb1-57a4-49a9-8a5b-a20305aa7b69" providerId="AD" clId="Web-{36865DEE-EBED-555B-5092-AAFFD5D2BE57}" dt="2025-06-03T08:29:30.581" v="137" actId="1076"/>
          <ac:spMkLst>
            <pc:docMk/>
            <pc:sldMk cId="0" sldId="260"/>
            <ac:spMk id="12" creationId="{00000000-0000-0000-0000-000000000000}"/>
          </ac:spMkLst>
        </pc:spChg>
        <pc:spChg chg="mod">
          <ac:chgData name="Armand-Valentin Gasse" userId="S::armand.valentin.gasse@etu.univ-poitiers.fr::3e83fdb1-57a4-49a9-8a5b-a20305aa7b69" providerId="AD" clId="Web-{36865DEE-EBED-555B-5092-AAFFD5D2BE57}" dt="2025-06-03T08:31:30.851" v="165" actId="1076"/>
          <ac:spMkLst>
            <pc:docMk/>
            <pc:sldMk cId="0" sldId="260"/>
            <ac:spMk id="13" creationId="{00000000-0000-0000-0000-000000000000}"/>
          </ac:spMkLst>
        </pc:spChg>
        <pc:spChg chg="mod">
          <ac:chgData name="Armand-Valentin Gasse" userId="S::armand.valentin.gasse@etu.univ-poitiers.fr::3e83fdb1-57a4-49a9-8a5b-a20305aa7b69" providerId="AD" clId="Web-{36865DEE-EBED-555B-5092-AAFFD5D2BE57}" dt="2025-06-03T08:31:36.976" v="166" actId="1076"/>
          <ac:spMkLst>
            <pc:docMk/>
            <pc:sldMk cId="0" sldId="260"/>
            <ac:spMk id="14" creationId="{00000000-0000-0000-0000-000000000000}"/>
          </ac:spMkLst>
        </pc:spChg>
        <pc:spChg chg="mod">
          <ac:chgData name="Armand-Valentin Gasse" userId="S::armand.valentin.gasse@etu.univ-poitiers.fr::3e83fdb1-57a4-49a9-8a5b-a20305aa7b69" providerId="AD" clId="Web-{36865DEE-EBED-555B-5092-AAFFD5D2BE57}" dt="2025-06-03T09:19:17.843" v="244" actId="20577"/>
          <ac:spMkLst>
            <pc:docMk/>
            <pc:sldMk cId="0" sldId="260"/>
            <ac:spMk id="17" creationId="{8067B8D8-2F87-EA61-948C-E16782370583}"/>
          </ac:spMkLst>
        </pc:spChg>
        <pc:picChg chg="add mod">
          <ac:chgData name="Armand-Valentin Gasse" userId="S::armand.valentin.gasse@etu.univ-poitiers.fr::3e83fdb1-57a4-49a9-8a5b-a20305aa7b69" providerId="AD" clId="Web-{36865DEE-EBED-555B-5092-AAFFD5D2BE57}" dt="2025-06-03T09:17:52.073" v="234" actId="1076"/>
          <ac:picMkLst>
            <pc:docMk/>
            <pc:sldMk cId="0" sldId="260"/>
            <ac:picMk id="15" creationId="{DD80CC17-C785-9CAD-C6EC-B32FE63D8308}"/>
          </ac:picMkLst>
        </pc:picChg>
        <pc:picChg chg="add del mod modCrop">
          <ac:chgData name="Armand-Valentin Gasse" userId="S::armand.valentin.gasse@etu.univ-poitiers.fr::3e83fdb1-57a4-49a9-8a5b-a20305aa7b69" providerId="AD" clId="Web-{36865DEE-EBED-555B-5092-AAFFD5D2BE57}" dt="2025-06-03T08:47:18.684" v="219"/>
          <ac:picMkLst>
            <pc:docMk/>
            <pc:sldMk cId="0" sldId="260"/>
            <ac:picMk id="15" creationId="{FAE3A5E7-5F82-3AE8-2B86-7CE4F66E4504}"/>
          </ac:picMkLst>
        </pc:picChg>
        <pc:picChg chg="add del mod modCrop">
          <ac:chgData name="Armand-Valentin Gasse" userId="S::armand.valentin.gasse@etu.univ-poitiers.fr::3e83fdb1-57a4-49a9-8a5b-a20305aa7b69" providerId="AD" clId="Web-{36865DEE-EBED-555B-5092-AAFFD5D2BE57}" dt="2025-06-03T09:16:11.007" v="224"/>
          <ac:picMkLst>
            <pc:docMk/>
            <pc:sldMk cId="0" sldId="260"/>
            <ac:picMk id="16" creationId="{939EC088-C2F8-EAB5-BDCD-389728AC3F84}"/>
          </ac:picMkLst>
        </pc:picChg>
      </pc:sldChg>
    </pc:docChg>
  </pc:docChgLst>
  <pc:docChgLst>
    <pc:chgData name="Nathaël BENOIT" userId="64cc2b42-a750-4b66-8728-d0d15aaa0f7d" providerId="ADAL" clId="{795E4733-77F3-4941-A779-2AAB1697D689}"/>
    <pc:docChg chg="undo redo custSel modSld modMainMaster">
      <pc:chgData name="Nathaël BENOIT" userId="64cc2b42-a750-4b66-8728-d0d15aaa0f7d" providerId="ADAL" clId="{795E4733-77F3-4941-A779-2AAB1697D689}" dt="2025-06-03T11:57:53.643" v="455" actId="1076"/>
      <pc:docMkLst>
        <pc:docMk/>
      </pc:docMkLst>
      <pc:sldChg chg="addSp delSp modSp mod setBg">
        <pc:chgData name="Nathaël BENOIT" userId="64cc2b42-a750-4b66-8728-d0d15aaa0f7d" providerId="ADAL" clId="{795E4733-77F3-4941-A779-2AAB1697D689}" dt="2025-06-03T11:57:53.643" v="455" actId="1076"/>
        <pc:sldMkLst>
          <pc:docMk/>
          <pc:sldMk cId="0" sldId="256"/>
        </pc:sldMkLst>
        <pc:spChg chg="mod">
          <ac:chgData name="Nathaël BENOIT" userId="64cc2b42-a750-4b66-8728-d0d15aaa0f7d" providerId="ADAL" clId="{795E4733-77F3-4941-A779-2AAB1697D689}" dt="2025-06-03T11:49:47.702" v="391" actId="1076"/>
          <ac:spMkLst>
            <pc:docMk/>
            <pc:sldMk cId="0" sldId="256"/>
            <ac:spMk id="2" creationId="{A8D6793D-8A77-83B3-8B63-087E81177D38}"/>
          </ac:spMkLst>
        </pc:spChg>
        <pc:spChg chg="mod">
          <ac:chgData name="Nathaël BENOIT" userId="64cc2b42-a750-4b66-8728-d0d15aaa0f7d" providerId="ADAL" clId="{795E4733-77F3-4941-A779-2AAB1697D689}" dt="2025-06-03T09:56:34.091" v="375" actId="115"/>
          <ac:spMkLst>
            <pc:docMk/>
            <pc:sldMk cId="0" sldId="256"/>
            <ac:spMk id="3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11:56:07.735" v="444"/>
          <ac:spMkLst>
            <pc:docMk/>
            <pc:sldMk cId="0" sldId="256"/>
            <ac:spMk id="4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11:50:03.463" v="393" actId="20577"/>
          <ac:spMkLst>
            <pc:docMk/>
            <pc:sldMk cId="0" sldId="256"/>
            <ac:spMk id="5" creationId="{00000000-0000-0000-0000-000000000000}"/>
          </ac:spMkLst>
        </pc:spChg>
        <pc:spChg chg="del mod ord">
          <ac:chgData name="Nathaël BENOIT" userId="64cc2b42-a750-4b66-8728-d0d15aaa0f7d" providerId="ADAL" clId="{795E4733-77F3-4941-A779-2AAB1697D689}" dt="2025-06-03T11:57:08.809" v="453" actId="478"/>
          <ac:spMkLst>
            <pc:docMk/>
            <pc:sldMk cId="0" sldId="256"/>
            <ac:spMk id="13" creationId="{072131EE-75D9-AAAF-0503-A0DF65721C64}"/>
          </ac:spMkLst>
        </pc:spChg>
        <pc:picChg chg="mod">
          <ac:chgData name="Nathaël BENOIT" userId="64cc2b42-a750-4b66-8728-d0d15aaa0f7d" providerId="ADAL" clId="{795E4733-77F3-4941-A779-2AAB1697D689}" dt="2025-06-03T09:02:42.133" v="10" actId="14861"/>
          <ac:picMkLst>
            <pc:docMk/>
            <pc:sldMk cId="0" sldId="256"/>
            <ac:picMk id="6" creationId="{7873DAFE-7E5D-5443-B85B-166CEE420110}"/>
          </ac:picMkLst>
        </pc:picChg>
        <pc:picChg chg="mod">
          <ac:chgData name="Nathaël BENOIT" userId="64cc2b42-a750-4b66-8728-d0d15aaa0f7d" providerId="ADAL" clId="{795E4733-77F3-4941-A779-2AAB1697D689}" dt="2025-06-03T11:55:44.747" v="443" actId="1076"/>
          <ac:picMkLst>
            <pc:docMk/>
            <pc:sldMk cId="0" sldId="256"/>
            <ac:picMk id="8" creationId="{F94BE8B6-EB05-3E8F-227E-9078D73D0BDF}"/>
          </ac:picMkLst>
        </pc:picChg>
        <pc:picChg chg="mod">
          <ac:chgData name="Nathaël BENOIT" userId="64cc2b42-a750-4b66-8728-d0d15aaa0f7d" providerId="ADAL" clId="{795E4733-77F3-4941-A779-2AAB1697D689}" dt="2025-06-03T11:57:53.643" v="455" actId="1076"/>
          <ac:picMkLst>
            <pc:docMk/>
            <pc:sldMk cId="0" sldId="256"/>
            <ac:picMk id="9" creationId="{5D388AA9-7ABC-95A2-24C5-98FB09F1F473}"/>
          </ac:picMkLst>
        </pc:picChg>
        <pc:picChg chg="mod">
          <ac:chgData name="Nathaël BENOIT" userId="64cc2b42-a750-4b66-8728-d0d15aaa0f7d" providerId="ADAL" clId="{795E4733-77F3-4941-A779-2AAB1697D689}" dt="2025-06-03T11:57:53.643" v="455" actId="1076"/>
          <ac:picMkLst>
            <pc:docMk/>
            <pc:sldMk cId="0" sldId="256"/>
            <ac:picMk id="10" creationId="{7A97773E-8AA2-F27C-AC12-387AE91E7503}"/>
          </ac:picMkLst>
        </pc:picChg>
        <pc:picChg chg="mod">
          <ac:chgData name="Nathaël BENOIT" userId="64cc2b42-a750-4b66-8728-d0d15aaa0f7d" providerId="ADAL" clId="{795E4733-77F3-4941-A779-2AAB1697D689}" dt="2025-06-03T11:57:53.643" v="455" actId="1076"/>
          <ac:picMkLst>
            <pc:docMk/>
            <pc:sldMk cId="0" sldId="256"/>
            <ac:picMk id="11" creationId="{FF984791-1A32-97D6-C2B5-5085E3886C44}"/>
          </ac:picMkLst>
        </pc:picChg>
        <pc:picChg chg="add mod">
          <ac:chgData name="Nathaël BENOIT" userId="64cc2b42-a750-4b66-8728-d0d15aaa0f7d" providerId="ADAL" clId="{795E4733-77F3-4941-A779-2AAB1697D689}" dt="2025-06-03T11:55:42.363" v="442" actId="1076"/>
          <ac:picMkLst>
            <pc:docMk/>
            <pc:sldMk cId="0" sldId="256"/>
            <ac:picMk id="14" creationId="{E17F6968-E87F-7737-EB89-4904EF54978C}"/>
          </ac:picMkLst>
        </pc:picChg>
        <pc:picChg chg="add del mod">
          <ac:chgData name="Nathaël BENOIT" userId="64cc2b42-a750-4b66-8728-d0d15aaa0f7d" providerId="ADAL" clId="{795E4733-77F3-4941-A779-2AAB1697D689}" dt="2025-06-03T11:54:47.895" v="424" actId="478"/>
          <ac:picMkLst>
            <pc:docMk/>
            <pc:sldMk cId="0" sldId="256"/>
            <ac:picMk id="1026" creationId="{4FE88AE8-4383-688F-1BA8-9A80D7E6FE65}"/>
          </ac:picMkLst>
        </pc:picChg>
      </pc:sldChg>
      <pc:sldChg chg="addSp delSp modSp mod">
        <pc:chgData name="Nathaël BENOIT" userId="64cc2b42-a750-4b66-8728-d0d15aaa0f7d" providerId="ADAL" clId="{795E4733-77F3-4941-A779-2AAB1697D689}" dt="2025-06-03T11:52:33.363" v="416" actId="1076"/>
        <pc:sldMkLst>
          <pc:docMk/>
          <pc:sldMk cId="0" sldId="257"/>
        </pc:sldMkLst>
        <pc:spChg chg="add del mod">
          <ac:chgData name="Nathaël BENOIT" userId="64cc2b42-a750-4b66-8728-d0d15aaa0f7d" providerId="ADAL" clId="{795E4733-77F3-4941-A779-2AAB1697D689}" dt="2025-06-03T09:44:37.580" v="328" actId="478"/>
          <ac:spMkLst>
            <pc:docMk/>
            <pc:sldMk cId="0" sldId="257"/>
            <ac:spMk id="2" creationId="{7D3BD2EB-CB76-A5E8-5F4B-FA6A9331C6D6}"/>
          </ac:spMkLst>
        </pc:spChg>
        <pc:spChg chg="mod">
          <ac:chgData name="Nathaël BENOIT" userId="64cc2b42-a750-4b66-8728-d0d15aaa0f7d" providerId="ADAL" clId="{795E4733-77F3-4941-A779-2AAB1697D689}" dt="2025-06-03T09:56:12.861" v="373" actId="115"/>
          <ac:spMkLst>
            <pc:docMk/>
            <pc:sldMk cId="0" sldId="257"/>
            <ac:spMk id="3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54:36.781" v="357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54:36.781" v="357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54:36.781" v="357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54:36.781" v="357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54:36.781" v="357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54:36.781" v="357" actId="1076"/>
          <ac:spMkLst>
            <pc:docMk/>
            <pc:sldMk cId="0" sldId="257"/>
            <ac:spMk id="15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54:36.781" v="357" actId="1076"/>
          <ac:spMkLst>
            <pc:docMk/>
            <pc:sldMk cId="0" sldId="257"/>
            <ac:spMk id="16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54:36.781" v="357" actId="1076"/>
          <ac:spMkLst>
            <pc:docMk/>
            <pc:sldMk cId="0" sldId="257"/>
            <ac:spMk id="18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54:36.781" v="357" actId="1076"/>
          <ac:spMkLst>
            <pc:docMk/>
            <pc:sldMk cId="0" sldId="257"/>
            <ac:spMk id="19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38:49.731" v="264" actId="2085"/>
          <ac:spMkLst>
            <pc:docMk/>
            <pc:sldMk cId="0" sldId="257"/>
            <ac:spMk id="21" creationId="{498C32C5-8C38-F3A8-2BE8-D39C88A1C823}"/>
          </ac:spMkLst>
        </pc:spChg>
        <pc:spChg chg="del">
          <ac:chgData name="Nathaël BENOIT" userId="64cc2b42-a750-4b66-8728-d0d15aaa0f7d" providerId="ADAL" clId="{795E4733-77F3-4941-A779-2AAB1697D689}" dt="2025-06-03T09:11:18.292" v="74" actId="478"/>
          <ac:spMkLst>
            <pc:docMk/>
            <pc:sldMk cId="0" sldId="257"/>
            <ac:spMk id="24" creationId="{0E5CDC39-DDD0-DF24-ADC2-D0E9E29B7CA2}"/>
          </ac:spMkLst>
        </pc:spChg>
        <pc:spChg chg="add mod">
          <ac:chgData name="Nathaël BENOIT" userId="64cc2b42-a750-4b66-8728-d0d15aaa0f7d" providerId="ADAL" clId="{795E4733-77F3-4941-A779-2AAB1697D689}" dt="2025-06-03T09:44:56.158" v="332" actId="108"/>
          <ac:spMkLst>
            <pc:docMk/>
            <pc:sldMk cId="0" sldId="257"/>
            <ac:spMk id="25" creationId="{4A37B8A0-86BA-5F99-6865-3DBAF7C56C4B}"/>
          </ac:spMkLst>
        </pc:spChg>
        <pc:picChg chg="mod">
          <ac:chgData name="Nathaël BENOIT" userId="64cc2b42-a750-4b66-8728-d0d15aaa0f7d" providerId="ADAL" clId="{795E4733-77F3-4941-A779-2AAB1697D689}" dt="2025-06-03T11:51:59.583" v="407" actId="1076"/>
          <ac:picMkLst>
            <pc:docMk/>
            <pc:sldMk cId="0" sldId="257"/>
            <ac:picMk id="5" creationId="{00000000-0000-0000-0000-000000000000}"/>
          </ac:picMkLst>
        </pc:picChg>
        <pc:picChg chg="mod">
          <ac:chgData name="Nathaël BENOIT" userId="64cc2b42-a750-4b66-8728-d0d15aaa0f7d" providerId="ADAL" clId="{795E4733-77F3-4941-A779-2AAB1697D689}" dt="2025-06-03T09:54:51.980" v="361" actId="14861"/>
          <ac:picMkLst>
            <pc:docMk/>
            <pc:sldMk cId="0" sldId="257"/>
            <ac:picMk id="11" creationId="{4C13A661-E173-32CF-3474-95AE1068C419}"/>
          </ac:picMkLst>
        </pc:picChg>
        <pc:picChg chg="mod">
          <ac:chgData name="Nathaël BENOIT" userId="64cc2b42-a750-4b66-8728-d0d15aaa0f7d" providerId="ADAL" clId="{795E4733-77F3-4941-A779-2AAB1697D689}" dt="2025-06-03T09:20:25.834" v="155" actId="1076"/>
          <ac:picMkLst>
            <pc:docMk/>
            <pc:sldMk cId="0" sldId="257"/>
            <ac:picMk id="13" creationId="{00000000-0000-0000-0000-000000000000}"/>
          </ac:picMkLst>
        </pc:picChg>
        <pc:picChg chg="mod">
          <ac:chgData name="Nathaël BENOIT" userId="64cc2b42-a750-4b66-8728-d0d15aaa0f7d" providerId="ADAL" clId="{795E4733-77F3-4941-A779-2AAB1697D689}" dt="2025-06-03T09:54:36.781" v="357" actId="1076"/>
          <ac:picMkLst>
            <pc:docMk/>
            <pc:sldMk cId="0" sldId="257"/>
            <ac:picMk id="17" creationId="{00000000-0000-0000-0000-000000000000}"/>
          </ac:picMkLst>
        </pc:picChg>
        <pc:picChg chg="mod modCrop">
          <ac:chgData name="Nathaël BENOIT" userId="64cc2b42-a750-4b66-8728-d0d15aaa0f7d" providerId="ADAL" clId="{795E4733-77F3-4941-A779-2AAB1697D689}" dt="2025-06-03T11:52:33.363" v="416" actId="1076"/>
          <ac:picMkLst>
            <pc:docMk/>
            <pc:sldMk cId="0" sldId="257"/>
            <ac:picMk id="20" creationId="{E2EA5B27-5DC7-A8F7-27EF-9C772F3081C6}"/>
          </ac:picMkLst>
        </pc:picChg>
        <pc:picChg chg="mod">
          <ac:chgData name="Nathaël BENOIT" userId="64cc2b42-a750-4b66-8728-d0d15aaa0f7d" providerId="ADAL" clId="{795E4733-77F3-4941-A779-2AAB1697D689}" dt="2025-06-03T09:11:28.887" v="76" actId="14100"/>
          <ac:picMkLst>
            <pc:docMk/>
            <pc:sldMk cId="0" sldId="257"/>
            <ac:picMk id="22" creationId="{D89C57BD-5BE4-9594-B941-6F691C039193}"/>
          </ac:picMkLst>
        </pc:picChg>
      </pc:sldChg>
      <pc:sldChg chg="addSp delSp modSp mod setBg">
        <pc:chgData name="Nathaël BENOIT" userId="64cc2b42-a750-4b66-8728-d0d15aaa0f7d" providerId="ADAL" clId="{795E4733-77F3-4941-A779-2AAB1697D689}" dt="2025-06-03T09:56:18.544" v="374" actId="115"/>
        <pc:sldMkLst>
          <pc:docMk/>
          <pc:sldMk cId="0" sldId="258"/>
        </pc:sldMkLst>
        <pc:spChg chg="mod">
          <ac:chgData name="Nathaël BENOIT" userId="64cc2b42-a750-4b66-8728-d0d15aaa0f7d" providerId="ADAL" clId="{795E4733-77F3-4941-A779-2AAB1697D689}" dt="2025-06-03T09:56:18.544" v="374" actId="115"/>
          <ac:spMkLst>
            <pc:docMk/>
            <pc:sldMk cId="0" sldId="258"/>
            <ac:spMk id="3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47:30.996" v="344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45:50.213" v="341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23:45.041" v="186" actId="164"/>
          <ac:spMkLst>
            <pc:docMk/>
            <pc:sldMk cId="0" sldId="258"/>
            <ac:spMk id="6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31:07.605" v="238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45:53.788" v="342" actId="20577"/>
          <ac:spMkLst>
            <pc:docMk/>
            <pc:sldMk cId="0" sldId="258"/>
            <ac:spMk id="9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45:50.213" v="341" actId="1076"/>
          <ac:spMkLst>
            <pc:docMk/>
            <pc:sldMk cId="0" sldId="258"/>
            <ac:spMk id="10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23:39.728" v="185" actId="164"/>
          <ac:spMkLst>
            <pc:docMk/>
            <pc:sldMk cId="0" sldId="258"/>
            <ac:spMk id="11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45:50.213" v="341" actId="1076"/>
          <ac:spMkLst>
            <pc:docMk/>
            <pc:sldMk cId="0" sldId="258"/>
            <ac:spMk id="13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45:50.213" v="341" actId="1076"/>
          <ac:spMkLst>
            <pc:docMk/>
            <pc:sldMk cId="0" sldId="258"/>
            <ac:spMk id="14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45:50.213" v="341" actId="1076"/>
          <ac:spMkLst>
            <pc:docMk/>
            <pc:sldMk cId="0" sldId="258"/>
            <ac:spMk id="15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23:33.378" v="184" actId="164"/>
          <ac:spMkLst>
            <pc:docMk/>
            <pc:sldMk cId="0" sldId="258"/>
            <ac:spMk id="16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45:50.213" v="341" actId="1076"/>
          <ac:spMkLst>
            <pc:docMk/>
            <pc:sldMk cId="0" sldId="258"/>
            <ac:spMk id="18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45:56.418" v="343" actId="20577"/>
          <ac:spMkLst>
            <pc:docMk/>
            <pc:sldMk cId="0" sldId="258"/>
            <ac:spMk id="19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45:50.213" v="341" actId="1076"/>
          <ac:spMkLst>
            <pc:docMk/>
            <pc:sldMk cId="0" sldId="258"/>
            <ac:spMk id="20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23:51.011" v="187" actId="164"/>
          <ac:spMkLst>
            <pc:docMk/>
            <pc:sldMk cId="0" sldId="258"/>
            <ac:spMk id="21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45:50.213" v="341" actId="1076"/>
          <ac:spMkLst>
            <pc:docMk/>
            <pc:sldMk cId="0" sldId="258"/>
            <ac:spMk id="23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45:50.213" v="341" actId="1076"/>
          <ac:spMkLst>
            <pc:docMk/>
            <pc:sldMk cId="0" sldId="258"/>
            <ac:spMk id="24" creationId="{00000000-0000-0000-0000-000000000000}"/>
          </ac:spMkLst>
        </pc:spChg>
        <pc:spChg chg="add del mod">
          <ac:chgData name="Nathaël BENOIT" userId="64cc2b42-a750-4b66-8728-d0d15aaa0f7d" providerId="ADAL" clId="{795E4733-77F3-4941-A779-2AAB1697D689}" dt="2025-06-03T09:44:11.717" v="323" actId="478"/>
          <ac:spMkLst>
            <pc:docMk/>
            <pc:sldMk cId="0" sldId="258"/>
            <ac:spMk id="25" creationId="{6CB0130B-FFB2-4A69-4F6D-EB43CA4E4792}"/>
          </ac:spMkLst>
        </pc:spChg>
        <pc:spChg chg="mod">
          <ac:chgData name="Nathaël BENOIT" userId="64cc2b42-a750-4b66-8728-d0d15aaa0f7d" providerId="ADAL" clId="{795E4733-77F3-4941-A779-2AAB1697D689}" dt="2025-06-03T09:39:02.303" v="266" actId="2085"/>
          <ac:spMkLst>
            <pc:docMk/>
            <pc:sldMk cId="0" sldId="258"/>
            <ac:spMk id="26" creationId="{7A1C8B68-12EC-B14D-695A-4691B3604F89}"/>
          </ac:spMkLst>
        </pc:spChg>
        <pc:spChg chg="del mod">
          <ac:chgData name="Nathaël BENOIT" userId="64cc2b42-a750-4b66-8728-d0d15aaa0f7d" providerId="ADAL" clId="{795E4733-77F3-4941-A779-2AAB1697D689}" dt="2025-06-03T09:11:39.293" v="77" actId="478"/>
          <ac:spMkLst>
            <pc:docMk/>
            <pc:sldMk cId="0" sldId="258"/>
            <ac:spMk id="28" creationId="{635D1DCB-3A2D-DFFF-8713-D5383190C6D0}"/>
          </ac:spMkLst>
        </pc:spChg>
        <pc:spChg chg="add mod">
          <ac:chgData name="Nathaël BENOIT" userId="64cc2b42-a750-4b66-8728-d0d15aaa0f7d" providerId="ADAL" clId="{795E4733-77F3-4941-A779-2AAB1697D689}" dt="2025-06-03T09:44:26.711" v="325" actId="108"/>
          <ac:spMkLst>
            <pc:docMk/>
            <pc:sldMk cId="0" sldId="258"/>
            <ac:spMk id="32" creationId="{F7FF2AD0-CFA7-23B9-8E3C-84E4B28E189C}"/>
          </ac:spMkLst>
        </pc:spChg>
        <pc:spChg chg="add mod">
          <ac:chgData name="Nathaël BENOIT" userId="64cc2b42-a750-4b66-8728-d0d15aaa0f7d" providerId="ADAL" clId="{795E4733-77F3-4941-A779-2AAB1697D689}" dt="2025-06-03T09:47:42.943" v="347" actId="1076"/>
          <ac:spMkLst>
            <pc:docMk/>
            <pc:sldMk cId="0" sldId="258"/>
            <ac:spMk id="33" creationId="{2400C532-0F99-B8E0-263B-394815C45B4D}"/>
          </ac:spMkLst>
        </pc:spChg>
        <pc:grpChg chg="add mod">
          <ac:chgData name="Nathaël BENOIT" userId="64cc2b42-a750-4b66-8728-d0d15aaa0f7d" providerId="ADAL" clId="{795E4733-77F3-4941-A779-2AAB1697D689}" dt="2025-06-03T09:25:17.036" v="199" actId="1076"/>
          <ac:grpSpMkLst>
            <pc:docMk/>
            <pc:sldMk cId="0" sldId="258"/>
            <ac:grpSpMk id="27" creationId="{19702D88-42F7-B688-0163-1AF2E7D7ACA7}"/>
          </ac:grpSpMkLst>
        </pc:grpChg>
        <pc:grpChg chg="add mod">
          <ac:chgData name="Nathaël BENOIT" userId="64cc2b42-a750-4b66-8728-d0d15aaa0f7d" providerId="ADAL" clId="{795E4733-77F3-4941-A779-2AAB1697D689}" dt="2025-06-03T09:24:52.367" v="194" actId="1076"/>
          <ac:grpSpMkLst>
            <pc:docMk/>
            <pc:sldMk cId="0" sldId="258"/>
            <ac:grpSpMk id="29" creationId="{5719E228-D777-F10C-CC04-1809812FFB95}"/>
          </ac:grpSpMkLst>
        </pc:grpChg>
        <pc:grpChg chg="add mod">
          <ac:chgData name="Nathaël BENOIT" userId="64cc2b42-a750-4b66-8728-d0d15aaa0f7d" providerId="ADAL" clId="{795E4733-77F3-4941-A779-2AAB1697D689}" dt="2025-06-03T09:24:08.091" v="188" actId="1076"/>
          <ac:grpSpMkLst>
            <pc:docMk/>
            <pc:sldMk cId="0" sldId="258"/>
            <ac:grpSpMk id="30" creationId="{CC9403BF-36AB-38B0-14DC-C09F7777B360}"/>
          </ac:grpSpMkLst>
        </pc:grpChg>
        <pc:grpChg chg="add mod">
          <ac:chgData name="Nathaël BENOIT" userId="64cc2b42-a750-4b66-8728-d0d15aaa0f7d" providerId="ADAL" clId="{795E4733-77F3-4941-A779-2AAB1697D689}" dt="2025-06-03T09:25:38.267" v="203" actId="1076"/>
          <ac:grpSpMkLst>
            <pc:docMk/>
            <pc:sldMk cId="0" sldId="258"/>
            <ac:grpSpMk id="31" creationId="{EF7B8AD0-C24C-3EA9-6E68-9470B76F9C98}"/>
          </ac:grpSpMkLst>
        </pc:grpChg>
        <pc:picChg chg="mod">
          <ac:chgData name="Nathaël BENOIT" userId="64cc2b42-a750-4b66-8728-d0d15aaa0f7d" providerId="ADAL" clId="{795E4733-77F3-4941-A779-2AAB1697D689}" dt="2025-06-03T09:45:33.094" v="340" actId="1076"/>
          <ac:picMkLst>
            <pc:docMk/>
            <pc:sldMk cId="0" sldId="258"/>
            <ac:picMk id="2" creationId="{00000000-0000-0000-0000-000000000000}"/>
          </ac:picMkLst>
        </pc:picChg>
        <pc:picChg chg="mod">
          <ac:chgData name="Nathaël BENOIT" userId="64cc2b42-a750-4b66-8728-d0d15aaa0f7d" providerId="ADAL" clId="{795E4733-77F3-4941-A779-2AAB1697D689}" dt="2025-06-03T09:23:45.041" v="186" actId="164"/>
          <ac:picMkLst>
            <pc:docMk/>
            <pc:sldMk cId="0" sldId="258"/>
            <ac:picMk id="7" creationId="{00000000-0000-0000-0000-000000000000}"/>
          </ac:picMkLst>
        </pc:picChg>
        <pc:picChg chg="mod">
          <ac:chgData name="Nathaël BENOIT" userId="64cc2b42-a750-4b66-8728-d0d15aaa0f7d" providerId="ADAL" clId="{795E4733-77F3-4941-A779-2AAB1697D689}" dt="2025-06-03T09:23:39.728" v="185" actId="164"/>
          <ac:picMkLst>
            <pc:docMk/>
            <pc:sldMk cId="0" sldId="258"/>
            <ac:picMk id="12" creationId="{00000000-0000-0000-0000-000000000000}"/>
          </ac:picMkLst>
        </pc:picChg>
        <pc:picChg chg="mod">
          <ac:chgData name="Nathaël BENOIT" userId="64cc2b42-a750-4b66-8728-d0d15aaa0f7d" providerId="ADAL" clId="{795E4733-77F3-4941-A779-2AAB1697D689}" dt="2025-06-03T09:23:33.378" v="184" actId="164"/>
          <ac:picMkLst>
            <pc:docMk/>
            <pc:sldMk cId="0" sldId="258"/>
            <ac:picMk id="17" creationId="{00000000-0000-0000-0000-000000000000}"/>
          </ac:picMkLst>
        </pc:picChg>
        <pc:picChg chg="mod">
          <ac:chgData name="Nathaël BENOIT" userId="64cc2b42-a750-4b66-8728-d0d15aaa0f7d" providerId="ADAL" clId="{795E4733-77F3-4941-A779-2AAB1697D689}" dt="2025-06-03T09:23:51.011" v="187" actId="164"/>
          <ac:picMkLst>
            <pc:docMk/>
            <pc:sldMk cId="0" sldId="258"/>
            <ac:picMk id="22" creationId="{00000000-0000-0000-0000-000000000000}"/>
          </ac:picMkLst>
        </pc:picChg>
        <pc:picChg chg="add mod">
          <ac:chgData name="Nathaël BENOIT" userId="64cc2b42-a750-4b66-8728-d0d15aaa0f7d" providerId="ADAL" clId="{795E4733-77F3-4941-A779-2AAB1697D689}" dt="2025-06-03T09:53:14.531" v="353" actId="1076"/>
          <ac:picMkLst>
            <pc:docMk/>
            <pc:sldMk cId="0" sldId="258"/>
            <ac:picMk id="35" creationId="{D44779EA-D588-9A51-1820-2ACB11A1E506}"/>
          </ac:picMkLst>
        </pc:picChg>
      </pc:sldChg>
      <pc:sldChg chg="addSp delSp modSp mod">
        <pc:chgData name="Nathaël BENOIT" userId="64cc2b42-a750-4b66-8728-d0d15aaa0f7d" providerId="ADAL" clId="{795E4733-77F3-4941-A779-2AAB1697D689}" dt="2025-06-03T09:57:58.166" v="390" actId="14861"/>
        <pc:sldMkLst>
          <pc:docMk/>
          <pc:sldMk cId="0" sldId="259"/>
        </pc:sldMkLst>
        <pc:spChg chg="mod">
          <ac:chgData name="Nathaël BENOIT" userId="64cc2b42-a750-4b66-8728-d0d15aaa0f7d" providerId="ADAL" clId="{795E4733-77F3-4941-A779-2AAB1697D689}" dt="2025-06-03T09:40:01.004" v="275" actId="115"/>
          <ac:spMkLst>
            <pc:docMk/>
            <pc:sldMk cId="0" sldId="259"/>
            <ac:spMk id="3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42:55.616" v="317" actId="20577"/>
          <ac:spMkLst>
            <pc:docMk/>
            <pc:sldMk cId="0" sldId="259"/>
            <ac:spMk id="5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27:04.817" v="209" actId="1076"/>
          <ac:spMkLst>
            <pc:docMk/>
            <pc:sldMk cId="0" sldId="259"/>
            <ac:spMk id="6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27:04.817" v="209" actId="1076"/>
          <ac:spMkLst>
            <pc:docMk/>
            <pc:sldMk cId="0" sldId="259"/>
            <ac:spMk id="8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27:04.817" v="209" actId="1076"/>
          <ac:spMkLst>
            <pc:docMk/>
            <pc:sldMk cId="0" sldId="259"/>
            <ac:spMk id="9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27:04.817" v="209" actId="1076"/>
          <ac:spMkLst>
            <pc:docMk/>
            <pc:sldMk cId="0" sldId="259"/>
            <ac:spMk id="11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27:04.817" v="209" actId="1076"/>
          <ac:spMkLst>
            <pc:docMk/>
            <pc:sldMk cId="0" sldId="259"/>
            <ac:spMk id="12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27:04.817" v="209" actId="1076"/>
          <ac:spMkLst>
            <pc:docMk/>
            <pc:sldMk cId="0" sldId="259"/>
            <ac:spMk id="14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43:14.828" v="320" actId="1076"/>
          <ac:spMkLst>
            <pc:docMk/>
            <pc:sldMk cId="0" sldId="259"/>
            <ac:spMk id="15" creationId="{00000000-0000-0000-0000-000000000000}"/>
          </ac:spMkLst>
        </pc:spChg>
        <pc:spChg chg="add mod">
          <ac:chgData name="Nathaël BENOIT" userId="64cc2b42-a750-4b66-8728-d0d15aaa0f7d" providerId="ADAL" clId="{795E4733-77F3-4941-A779-2AAB1697D689}" dt="2025-06-03T09:42:19.819" v="315" actId="115"/>
          <ac:spMkLst>
            <pc:docMk/>
            <pc:sldMk cId="0" sldId="259"/>
            <ac:spMk id="16" creationId="{4ACB8502-DA1F-723D-F052-F668C185A184}"/>
          </ac:spMkLst>
        </pc:spChg>
        <pc:spChg chg="mod">
          <ac:chgData name="Nathaël BENOIT" userId="64cc2b42-a750-4b66-8728-d0d15aaa0f7d" providerId="ADAL" clId="{795E4733-77F3-4941-A779-2AAB1697D689}" dt="2025-06-03T09:39:38.211" v="271" actId="2085"/>
          <ac:spMkLst>
            <pc:docMk/>
            <pc:sldMk cId="0" sldId="259"/>
            <ac:spMk id="17" creationId="{C0D12F56-DF37-C271-6224-33BF78114D7E}"/>
          </ac:spMkLst>
        </pc:spChg>
        <pc:spChg chg="del">
          <ac:chgData name="Nathaël BENOIT" userId="64cc2b42-a750-4b66-8728-d0d15aaa0f7d" providerId="ADAL" clId="{795E4733-77F3-4941-A779-2AAB1697D689}" dt="2025-06-03T09:13:14.193" v="107" actId="478"/>
          <ac:spMkLst>
            <pc:docMk/>
            <pc:sldMk cId="0" sldId="259"/>
            <ac:spMk id="20" creationId="{3CCB0168-DE55-3871-7E5C-74BB9B1F6603}"/>
          </ac:spMkLst>
        </pc:spChg>
        <pc:picChg chg="mod">
          <ac:chgData name="Nathaël BENOIT" userId="64cc2b42-a750-4b66-8728-d0d15aaa0f7d" providerId="ADAL" clId="{795E4733-77F3-4941-A779-2AAB1697D689}" dt="2025-06-03T09:57:58.166" v="390" actId="14861"/>
          <ac:picMkLst>
            <pc:docMk/>
            <pc:sldMk cId="0" sldId="259"/>
            <ac:picMk id="2" creationId="{00000000-0000-0000-0000-000000000000}"/>
          </ac:picMkLst>
        </pc:picChg>
        <pc:picChg chg="mod">
          <ac:chgData name="Nathaël BENOIT" userId="64cc2b42-a750-4b66-8728-d0d15aaa0f7d" providerId="ADAL" clId="{795E4733-77F3-4941-A779-2AAB1697D689}" dt="2025-06-03T09:43:42.722" v="321" actId="207"/>
          <ac:picMkLst>
            <pc:docMk/>
            <pc:sldMk cId="0" sldId="259"/>
            <ac:picMk id="4" creationId="{00000000-0000-0000-0000-000000000000}"/>
          </ac:picMkLst>
        </pc:picChg>
        <pc:picChg chg="mod">
          <ac:chgData name="Nathaël BENOIT" userId="64cc2b42-a750-4b66-8728-d0d15aaa0f7d" providerId="ADAL" clId="{795E4733-77F3-4941-A779-2AAB1697D689}" dt="2025-06-03T09:27:04.817" v="209" actId="1076"/>
          <ac:picMkLst>
            <pc:docMk/>
            <pc:sldMk cId="0" sldId="259"/>
            <ac:picMk id="10" creationId="{00000000-0000-0000-0000-000000000000}"/>
          </ac:picMkLst>
        </pc:picChg>
      </pc:sldChg>
      <pc:sldChg chg="delSp modSp mod">
        <pc:chgData name="Nathaël BENOIT" userId="64cc2b42-a750-4b66-8728-d0d15aaa0f7d" providerId="ADAL" clId="{795E4733-77F3-4941-A779-2AAB1697D689}" dt="2025-06-03T09:57:49.092" v="388" actId="1076"/>
        <pc:sldMkLst>
          <pc:docMk/>
          <pc:sldMk cId="0" sldId="260"/>
        </pc:sldMkLst>
        <pc:spChg chg="mod">
          <ac:chgData name="Nathaël BENOIT" userId="64cc2b42-a750-4b66-8728-d0d15aaa0f7d" providerId="ADAL" clId="{795E4733-77F3-4941-A779-2AAB1697D689}" dt="2025-06-03T09:39:51.675" v="274" actId="115"/>
          <ac:spMkLst>
            <pc:docMk/>
            <pc:sldMk cId="0" sldId="260"/>
            <ac:spMk id="2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30:23.086" v="234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30:23.086" v="234" actId="1076"/>
          <ac:spMkLst>
            <pc:docMk/>
            <pc:sldMk cId="0" sldId="260"/>
            <ac:spMk id="4" creationId="{00000000-0000-0000-0000-000000000000}"/>
          </ac:spMkLst>
        </pc:spChg>
        <pc:spChg chg="del mod">
          <ac:chgData name="Nathaël BENOIT" userId="64cc2b42-a750-4b66-8728-d0d15aaa0f7d" providerId="ADAL" clId="{795E4733-77F3-4941-A779-2AAB1697D689}" dt="2025-06-03T09:28:46.731" v="223" actId="478"/>
          <ac:spMkLst>
            <pc:docMk/>
            <pc:sldMk cId="0" sldId="260"/>
            <ac:spMk id="5" creationId="{00000000-0000-0000-0000-000000000000}"/>
          </ac:spMkLst>
        </pc:spChg>
        <pc:spChg chg="del">
          <ac:chgData name="Nathaël BENOIT" userId="64cc2b42-a750-4b66-8728-d0d15aaa0f7d" providerId="ADAL" clId="{795E4733-77F3-4941-A779-2AAB1697D689}" dt="2025-06-03T09:28:58.336" v="226" actId="478"/>
          <ac:spMkLst>
            <pc:docMk/>
            <pc:sldMk cId="0" sldId="260"/>
            <ac:spMk id="6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30:30.333" v="235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30:30.333" v="235" actId="1076"/>
          <ac:spMkLst>
            <pc:docMk/>
            <pc:sldMk cId="0" sldId="260"/>
            <ac:spMk id="8" creationId="{00000000-0000-0000-0000-000000000000}"/>
          </ac:spMkLst>
        </pc:spChg>
        <pc:spChg chg="del">
          <ac:chgData name="Nathaël BENOIT" userId="64cc2b42-a750-4b66-8728-d0d15aaa0f7d" providerId="ADAL" clId="{795E4733-77F3-4941-A779-2AAB1697D689}" dt="2025-06-03T09:29:12.055" v="229" actId="478"/>
          <ac:spMkLst>
            <pc:docMk/>
            <pc:sldMk cId="0" sldId="260"/>
            <ac:spMk id="9" creationId="{00000000-0000-0000-0000-000000000000}"/>
          </ac:spMkLst>
        </pc:spChg>
        <pc:spChg chg="del">
          <ac:chgData name="Nathaël BENOIT" userId="64cc2b42-a750-4b66-8728-d0d15aaa0f7d" providerId="ADAL" clId="{795E4733-77F3-4941-A779-2AAB1697D689}" dt="2025-06-03T09:29:26.389" v="232" actId="478"/>
          <ac:spMkLst>
            <pc:docMk/>
            <pc:sldMk cId="0" sldId="260"/>
            <ac:spMk id="10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30:16.069" v="233" actId="1076"/>
          <ac:spMkLst>
            <pc:docMk/>
            <pc:sldMk cId="0" sldId="260"/>
            <ac:spMk id="11" creationId="{00000000-0000-0000-0000-000000000000}"/>
          </ac:spMkLst>
        </pc:spChg>
        <pc:spChg chg="del">
          <ac:chgData name="Nathaël BENOIT" userId="64cc2b42-a750-4b66-8728-d0d15aaa0f7d" providerId="ADAL" clId="{795E4733-77F3-4941-A779-2AAB1697D689}" dt="2025-06-03T09:28:32.627" v="219" actId="478"/>
          <ac:spMkLst>
            <pc:docMk/>
            <pc:sldMk cId="0" sldId="260"/>
            <ac:spMk id="12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30:16.069" v="233" actId="1076"/>
          <ac:spMkLst>
            <pc:docMk/>
            <pc:sldMk cId="0" sldId="260"/>
            <ac:spMk id="13" creationId="{00000000-0000-0000-0000-000000000000}"/>
          </ac:spMkLst>
        </pc:spChg>
        <pc:spChg chg="del mod">
          <ac:chgData name="Nathaël BENOIT" userId="64cc2b42-a750-4b66-8728-d0d15aaa0f7d" providerId="ADAL" clId="{795E4733-77F3-4941-A779-2AAB1697D689}" dt="2025-06-03T09:28:26.201" v="217" actId="478"/>
          <ac:spMkLst>
            <pc:docMk/>
            <pc:sldMk cId="0" sldId="260"/>
            <ac:spMk id="14" creationId="{00000000-0000-0000-0000-000000000000}"/>
          </ac:spMkLst>
        </pc:spChg>
        <pc:spChg chg="mod">
          <ac:chgData name="Nathaël BENOIT" userId="64cc2b42-a750-4b66-8728-d0d15aaa0f7d" providerId="ADAL" clId="{795E4733-77F3-4941-A779-2AAB1697D689}" dt="2025-06-03T09:39:47.097" v="273" actId="2085"/>
          <ac:spMkLst>
            <pc:docMk/>
            <pc:sldMk cId="0" sldId="260"/>
            <ac:spMk id="17" creationId="{8067B8D8-2F87-EA61-948C-E16782370583}"/>
          </ac:spMkLst>
        </pc:spChg>
        <pc:picChg chg="mod">
          <ac:chgData name="Nathaël BENOIT" userId="64cc2b42-a750-4b66-8728-d0d15aaa0f7d" providerId="ADAL" clId="{795E4733-77F3-4941-A779-2AAB1697D689}" dt="2025-06-03T09:57:49.092" v="388" actId="1076"/>
          <ac:picMkLst>
            <pc:docMk/>
            <pc:sldMk cId="0" sldId="260"/>
            <ac:picMk id="15" creationId="{DD80CC17-C785-9CAD-C6EC-B32FE63D8308}"/>
          </ac:picMkLst>
        </pc:picChg>
        <pc:picChg chg="mod modCrop">
          <ac:chgData name="Nathaël BENOIT" userId="64cc2b42-a750-4b66-8728-d0d15aaa0f7d" providerId="ADAL" clId="{795E4733-77F3-4941-A779-2AAB1697D689}" dt="2025-06-03T09:57:41.799" v="387" actId="14861"/>
          <ac:picMkLst>
            <pc:docMk/>
            <pc:sldMk cId="0" sldId="260"/>
            <ac:picMk id="18" creationId="{C4920D5E-D8CF-BEEF-F13F-39358D439C0E}"/>
          </ac:picMkLst>
        </pc:picChg>
      </pc:sldChg>
      <pc:sldChg chg="addSp delSp modSp mod">
        <pc:chgData name="Nathaël BENOIT" userId="64cc2b42-a750-4b66-8728-d0d15aaa0f7d" providerId="ADAL" clId="{795E4733-77F3-4941-A779-2AAB1697D689}" dt="2025-06-03T11:51:51.085" v="406" actId="1076"/>
        <pc:sldMkLst>
          <pc:docMk/>
          <pc:sldMk cId="35298808" sldId="261"/>
        </pc:sldMkLst>
        <pc:spChg chg="mod">
          <ac:chgData name="Nathaël BENOIT" userId="64cc2b42-a750-4b66-8728-d0d15aaa0f7d" providerId="ADAL" clId="{795E4733-77F3-4941-A779-2AAB1697D689}" dt="2025-06-03T11:51:51.085" v="406" actId="1076"/>
          <ac:spMkLst>
            <pc:docMk/>
            <pc:sldMk cId="35298808" sldId="261"/>
            <ac:spMk id="4" creationId="{4774EDC5-8576-02C0-3B88-D33545540462}"/>
          </ac:spMkLst>
        </pc:spChg>
        <pc:spChg chg="mod">
          <ac:chgData name="Nathaël BENOIT" userId="64cc2b42-a750-4b66-8728-d0d15aaa0f7d" providerId="ADAL" clId="{795E4733-77F3-4941-A779-2AAB1697D689}" dt="2025-06-03T11:51:45.524" v="405" actId="1076"/>
          <ac:spMkLst>
            <pc:docMk/>
            <pc:sldMk cId="35298808" sldId="261"/>
            <ac:spMk id="5" creationId="{B27CD3DA-997E-A84B-E7F2-73DF86152F52}"/>
          </ac:spMkLst>
        </pc:spChg>
        <pc:spChg chg="add del mod">
          <ac:chgData name="Nathaël BENOIT" userId="64cc2b42-a750-4b66-8728-d0d15aaa0f7d" providerId="ADAL" clId="{795E4733-77F3-4941-A779-2AAB1697D689}" dt="2025-06-03T09:45:07.343" v="334" actId="478"/>
          <ac:spMkLst>
            <pc:docMk/>
            <pc:sldMk cId="35298808" sldId="261"/>
            <ac:spMk id="7" creationId="{10B88EAB-C356-A5CF-0AF1-E57C2F33B1A2}"/>
          </ac:spMkLst>
        </pc:spChg>
        <pc:spChg chg="add del mod">
          <ac:chgData name="Nathaël BENOIT" userId="64cc2b42-a750-4b66-8728-d0d15aaa0f7d" providerId="ADAL" clId="{795E4733-77F3-4941-A779-2AAB1697D689}" dt="2025-06-03T09:45:16.348" v="336" actId="478"/>
          <ac:spMkLst>
            <pc:docMk/>
            <pc:sldMk cId="35298808" sldId="261"/>
            <ac:spMk id="9" creationId="{C9248D7E-2FDD-47DE-4018-BDF9369E2ADA}"/>
          </ac:spMkLst>
        </pc:spChg>
        <pc:spChg chg="add mod">
          <ac:chgData name="Nathaël BENOIT" userId="64cc2b42-a750-4b66-8728-d0d15aaa0f7d" providerId="ADAL" clId="{795E4733-77F3-4941-A779-2AAB1697D689}" dt="2025-06-03T09:45:13.291" v="335"/>
          <ac:spMkLst>
            <pc:docMk/>
            <pc:sldMk cId="35298808" sldId="261"/>
            <ac:spMk id="10" creationId="{24967DEE-B93D-96D3-DC80-D6BAACA349A2}"/>
          </ac:spMkLst>
        </pc:spChg>
        <pc:spChg chg="add mod">
          <ac:chgData name="Nathaël BENOIT" userId="64cc2b42-a750-4b66-8728-d0d15aaa0f7d" providerId="ADAL" clId="{795E4733-77F3-4941-A779-2AAB1697D689}" dt="2025-06-03T09:45:16.852" v="337"/>
          <ac:spMkLst>
            <pc:docMk/>
            <pc:sldMk cId="35298808" sldId="261"/>
            <ac:spMk id="11" creationId="{2CD3E47D-9B0F-BBBE-2FD2-98F79C5715BB}"/>
          </ac:spMkLst>
        </pc:spChg>
        <pc:picChg chg="mod ord">
          <ac:chgData name="Nathaël BENOIT" userId="64cc2b42-a750-4b66-8728-d0d15aaa0f7d" providerId="ADAL" clId="{795E4733-77F3-4941-A779-2AAB1697D689}" dt="2025-06-03T09:55:23.053" v="369" actId="14861"/>
          <ac:picMkLst>
            <pc:docMk/>
            <pc:sldMk cId="35298808" sldId="261"/>
            <ac:picMk id="2" creationId="{92BFC179-1959-117F-86DD-D117C313F1FC}"/>
          </ac:picMkLst>
        </pc:picChg>
      </pc:sldChg>
      <pc:sldChg chg="addSp delSp modSp mod setBg">
        <pc:chgData name="Nathaël BENOIT" userId="64cc2b42-a750-4b66-8728-d0d15aaa0f7d" providerId="ADAL" clId="{795E4733-77F3-4941-A779-2AAB1697D689}" dt="2025-06-03T11:50:59.987" v="404" actId="1076"/>
        <pc:sldMkLst>
          <pc:docMk/>
          <pc:sldMk cId="2999180591" sldId="262"/>
        </pc:sldMkLst>
        <pc:spChg chg="mod">
          <ac:chgData name="Nathaël BENOIT" userId="64cc2b42-a750-4b66-8728-d0d15aaa0f7d" providerId="ADAL" clId="{795E4733-77F3-4941-A779-2AAB1697D689}" dt="2025-06-03T09:56:00.389" v="370" actId="115"/>
          <ac:spMkLst>
            <pc:docMk/>
            <pc:sldMk cId="2999180591" sldId="262"/>
            <ac:spMk id="2" creationId="{835121EB-2EAA-6D43-E593-5B09A59E22DD}"/>
          </ac:spMkLst>
        </pc:spChg>
        <pc:spChg chg="mod">
          <ac:chgData name="Nathaël BENOIT" userId="64cc2b42-a750-4b66-8728-d0d15aaa0f7d" providerId="ADAL" clId="{795E4733-77F3-4941-A779-2AAB1697D689}" dt="2025-06-03T09:18:38.509" v="127" actId="2085"/>
          <ac:spMkLst>
            <pc:docMk/>
            <pc:sldMk cId="2999180591" sldId="262"/>
            <ac:spMk id="3" creationId="{7DAED521-15AD-D7E0-C36D-9F0573263F8F}"/>
          </ac:spMkLst>
        </pc:spChg>
        <pc:spChg chg="add del mod">
          <ac:chgData name="Nathaël BENOIT" userId="64cc2b42-a750-4b66-8728-d0d15aaa0f7d" providerId="ADAL" clId="{795E4733-77F3-4941-A779-2AAB1697D689}" dt="2025-06-03T09:08:50.545" v="63" actId="21"/>
          <ac:spMkLst>
            <pc:docMk/>
            <pc:sldMk cId="2999180591" sldId="262"/>
            <ac:spMk id="7" creationId="{10B88EAB-C356-A5CF-0AF1-E57C2F33B1A2}"/>
          </ac:spMkLst>
        </pc:spChg>
        <pc:picChg chg="mod">
          <ac:chgData name="Nathaël BENOIT" userId="64cc2b42-a750-4b66-8728-d0d15aaa0f7d" providerId="ADAL" clId="{795E4733-77F3-4941-A779-2AAB1697D689}" dt="2025-06-03T11:50:59.987" v="404" actId="1076"/>
          <ac:picMkLst>
            <pc:docMk/>
            <pc:sldMk cId="2999180591" sldId="262"/>
            <ac:picMk id="4" creationId="{439C572C-FE33-EBF6-83E9-EA2F7935D907}"/>
          </ac:picMkLst>
        </pc:picChg>
        <pc:picChg chg="mod">
          <ac:chgData name="Nathaël BENOIT" userId="64cc2b42-a750-4b66-8728-d0d15aaa0f7d" providerId="ADAL" clId="{795E4733-77F3-4941-A779-2AAB1697D689}" dt="2025-06-03T11:50:42.862" v="397" actId="1076"/>
          <ac:picMkLst>
            <pc:docMk/>
            <pc:sldMk cId="2999180591" sldId="262"/>
            <ac:picMk id="5" creationId="{0ABC1422-B277-80E1-B6CC-36883C392940}"/>
          </ac:picMkLst>
        </pc:picChg>
        <pc:picChg chg="mod ord">
          <ac:chgData name="Nathaël BENOIT" userId="64cc2b42-a750-4b66-8728-d0d15aaa0f7d" providerId="ADAL" clId="{795E4733-77F3-4941-A779-2AAB1697D689}" dt="2025-06-03T11:50:54.483" v="402" actId="1076"/>
          <ac:picMkLst>
            <pc:docMk/>
            <pc:sldMk cId="2999180591" sldId="262"/>
            <ac:picMk id="6" creationId="{C05BAE23-91CA-613A-E2D9-702305279B16}"/>
          </ac:picMkLst>
        </pc:picChg>
      </pc:sldChg>
      <pc:sldMasterChg chg="setBg modSldLayout">
        <pc:chgData name="Nathaël BENOIT" userId="64cc2b42-a750-4b66-8728-d0d15aaa0f7d" providerId="ADAL" clId="{795E4733-77F3-4941-A779-2AAB1697D689}" dt="2025-06-03T09:38:02.472" v="262" actId="478"/>
        <pc:sldMasterMkLst>
          <pc:docMk/>
          <pc:sldMasterMk cId="0" sldId="2147483648"/>
        </pc:sldMasterMkLst>
        <pc:sldLayoutChg chg="setBg">
          <pc:chgData name="Nathaël BENOIT" userId="64cc2b42-a750-4b66-8728-d0d15aaa0f7d" providerId="ADAL" clId="{795E4733-77F3-4941-A779-2AAB1697D689}" dt="2025-06-03T09:31:59.704" v="244"/>
          <pc:sldLayoutMkLst>
            <pc:docMk/>
            <pc:sldMasterMk cId="0" sldId="2147483648"/>
            <pc:sldLayoutMk cId="0" sldId="2147483649"/>
          </pc:sldLayoutMkLst>
        </pc:sldLayoutChg>
        <pc:sldLayoutChg chg="delSp mod setBg">
          <pc:chgData name="Nathaël BENOIT" userId="64cc2b42-a750-4b66-8728-d0d15aaa0f7d" providerId="ADAL" clId="{795E4733-77F3-4941-A779-2AAB1697D689}" dt="2025-06-03T09:37:46.646" v="254" actId="478"/>
          <pc:sldLayoutMkLst>
            <pc:docMk/>
            <pc:sldMasterMk cId="0" sldId="2147483648"/>
            <pc:sldLayoutMk cId="0" sldId="2147483650"/>
          </pc:sldLayoutMkLst>
          <pc:spChg chg="del">
            <ac:chgData name="Nathaël BENOIT" userId="64cc2b42-a750-4b66-8728-d0d15aaa0f7d" providerId="ADAL" clId="{795E4733-77F3-4941-A779-2AAB1697D689}" dt="2025-06-03T09:37:44.446" v="253" actId="478"/>
            <ac:spMkLst>
              <pc:docMk/>
              <pc:sldMasterMk cId="0" sldId="2147483648"/>
              <pc:sldLayoutMk cId="0" sldId="2147483650"/>
              <ac:spMk id="3" creationId="{00000000-0000-0000-0000-000000000000}"/>
            </ac:spMkLst>
          </pc:spChg>
          <pc:picChg chg="del">
            <ac:chgData name="Nathaël BENOIT" userId="64cc2b42-a750-4b66-8728-d0d15aaa0f7d" providerId="ADAL" clId="{795E4733-77F3-4941-A779-2AAB1697D689}" dt="2025-06-03T09:37:46.646" v="254" actId="478"/>
            <ac:picMkLst>
              <pc:docMk/>
              <pc:sldMasterMk cId="0" sldId="2147483648"/>
              <pc:sldLayoutMk cId="0" sldId="2147483650"/>
              <ac:picMk id="4" creationId="{00000000-0000-0000-0000-000000000000}"/>
            </ac:picMkLst>
          </pc:picChg>
        </pc:sldLayoutChg>
        <pc:sldLayoutChg chg="delSp mod setBg">
          <pc:chgData name="Nathaël BENOIT" userId="64cc2b42-a750-4b66-8728-d0d15aaa0f7d" providerId="ADAL" clId="{795E4733-77F3-4941-A779-2AAB1697D689}" dt="2025-06-03T09:37:51.549" v="256" actId="478"/>
          <pc:sldLayoutMkLst>
            <pc:docMk/>
            <pc:sldMasterMk cId="0" sldId="2147483648"/>
            <pc:sldLayoutMk cId="0" sldId="2147483651"/>
          </pc:sldLayoutMkLst>
          <pc:spChg chg="del">
            <ac:chgData name="Nathaël BENOIT" userId="64cc2b42-a750-4b66-8728-d0d15aaa0f7d" providerId="ADAL" clId="{795E4733-77F3-4941-A779-2AAB1697D689}" dt="2025-06-03T09:37:50.355" v="255" actId="478"/>
            <ac:spMkLst>
              <pc:docMk/>
              <pc:sldMasterMk cId="0" sldId="2147483648"/>
              <pc:sldLayoutMk cId="0" sldId="2147483651"/>
              <ac:spMk id="3" creationId="{00000000-0000-0000-0000-000000000000}"/>
            </ac:spMkLst>
          </pc:spChg>
          <pc:picChg chg="del">
            <ac:chgData name="Nathaël BENOIT" userId="64cc2b42-a750-4b66-8728-d0d15aaa0f7d" providerId="ADAL" clId="{795E4733-77F3-4941-A779-2AAB1697D689}" dt="2025-06-03T09:37:51.549" v="256" actId="478"/>
            <ac:picMkLst>
              <pc:docMk/>
              <pc:sldMasterMk cId="0" sldId="2147483648"/>
              <pc:sldLayoutMk cId="0" sldId="2147483651"/>
              <ac:picMk id="4" creationId="{00000000-0000-0000-0000-000000000000}"/>
            </ac:picMkLst>
          </pc:picChg>
        </pc:sldLayoutChg>
        <pc:sldLayoutChg chg="delSp mod setBg">
          <pc:chgData name="Nathaël BENOIT" userId="64cc2b42-a750-4b66-8728-d0d15aaa0f7d" providerId="ADAL" clId="{795E4733-77F3-4941-A779-2AAB1697D689}" dt="2025-06-03T09:37:54.288" v="258" actId="478"/>
          <pc:sldLayoutMkLst>
            <pc:docMk/>
            <pc:sldMasterMk cId="0" sldId="2147483648"/>
            <pc:sldLayoutMk cId="0" sldId="2147483652"/>
          </pc:sldLayoutMkLst>
          <pc:spChg chg="del">
            <ac:chgData name="Nathaël BENOIT" userId="64cc2b42-a750-4b66-8728-d0d15aaa0f7d" providerId="ADAL" clId="{795E4733-77F3-4941-A779-2AAB1697D689}" dt="2025-06-03T09:37:52.964" v="257" actId="478"/>
            <ac:spMkLst>
              <pc:docMk/>
              <pc:sldMasterMk cId="0" sldId="2147483648"/>
              <pc:sldLayoutMk cId="0" sldId="2147483652"/>
              <ac:spMk id="3" creationId="{00000000-0000-0000-0000-000000000000}"/>
            </ac:spMkLst>
          </pc:spChg>
          <pc:picChg chg="del">
            <ac:chgData name="Nathaël BENOIT" userId="64cc2b42-a750-4b66-8728-d0d15aaa0f7d" providerId="ADAL" clId="{795E4733-77F3-4941-A779-2AAB1697D689}" dt="2025-06-03T09:37:54.288" v="258" actId="478"/>
            <ac:picMkLst>
              <pc:docMk/>
              <pc:sldMasterMk cId="0" sldId="2147483648"/>
              <pc:sldLayoutMk cId="0" sldId="2147483652"/>
              <ac:picMk id="4" creationId="{00000000-0000-0000-0000-000000000000}"/>
            </ac:picMkLst>
          </pc:picChg>
        </pc:sldLayoutChg>
        <pc:sldLayoutChg chg="delSp mod setBg">
          <pc:chgData name="Nathaël BENOIT" userId="64cc2b42-a750-4b66-8728-d0d15aaa0f7d" providerId="ADAL" clId="{795E4733-77F3-4941-A779-2AAB1697D689}" dt="2025-06-03T09:37:57.546" v="260" actId="478"/>
          <pc:sldLayoutMkLst>
            <pc:docMk/>
            <pc:sldMasterMk cId="0" sldId="2147483648"/>
            <pc:sldLayoutMk cId="0" sldId="2147483653"/>
          </pc:sldLayoutMkLst>
          <pc:spChg chg="del">
            <ac:chgData name="Nathaël BENOIT" userId="64cc2b42-a750-4b66-8728-d0d15aaa0f7d" providerId="ADAL" clId="{795E4733-77F3-4941-A779-2AAB1697D689}" dt="2025-06-03T09:37:56.066" v="259" actId="478"/>
            <ac:spMkLst>
              <pc:docMk/>
              <pc:sldMasterMk cId="0" sldId="2147483648"/>
              <pc:sldLayoutMk cId="0" sldId="2147483653"/>
              <ac:spMk id="3" creationId="{00000000-0000-0000-0000-000000000000}"/>
            </ac:spMkLst>
          </pc:spChg>
          <pc:picChg chg="del">
            <ac:chgData name="Nathaël BENOIT" userId="64cc2b42-a750-4b66-8728-d0d15aaa0f7d" providerId="ADAL" clId="{795E4733-77F3-4941-A779-2AAB1697D689}" dt="2025-06-03T09:37:57.546" v="260" actId="478"/>
            <ac:picMkLst>
              <pc:docMk/>
              <pc:sldMasterMk cId="0" sldId="2147483648"/>
              <pc:sldLayoutMk cId="0" sldId="2147483653"/>
              <ac:picMk id="4" creationId="{00000000-0000-0000-0000-000000000000}"/>
            </ac:picMkLst>
          </pc:picChg>
        </pc:sldLayoutChg>
        <pc:sldLayoutChg chg="delSp mod setBg">
          <pc:chgData name="Nathaël BENOIT" userId="64cc2b42-a750-4b66-8728-d0d15aaa0f7d" providerId="ADAL" clId="{795E4733-77F3-4941-A779-2AAB1697D689}" dt="2025-06-03T09:38:02.472" v="262" actId="478"/>
          <pc:sldLayoutMkLst>
            <pc:docMk/>
            <pc:sldMasterMk cId="0" sldId="2147483648"/>
            <pc:sldLayoutMk cId="0" sldId="2147483654"/>
          </pc:sldLayoutMkLst>
          <pc:spChg chg="del">
            <ac:chgData name="Nathaël BENOIT" userId="64cc2b42-a750-4b66-8728-d0d15aaa0f7d" providerId="ADAL" clId="{795E4733-77F3-4941-A779-2AAB1697D689}" dt="2025-06-03T09:38:01.384" v="261" actId="478"/>
            <ac:spMkLst>
              <pc:docMk/>
              <pc:sldMasterMk cId="0" sldId="2147483648"/>
              <pc:sldLayoutMk cId="0" sldId="2147483654"/>
              <ac:spMk id="3" creationId="{00000000-0000-0000-0000-000000000000}"/>
            </ac:spMkLst>
          </pc:spChg>
          <pc:picChg chg="del">
            <ac:chgData name="Nathaël BENOIT" userId="64cc2b42-a750-4b66-8728-d0d15aaa0f7d" providerId="ADAL" clId="{795E4733-77F3-4941-A779-2AAB1697D689}" dt="2025-06-03T09:38:02.472" v="262" actId="478"/>
            <ac:picMkLst>
              <pc:docMk/>
              <pc:sldMasterMk cId="0" sldId="2147483648"/>
              <pc:sldLayoutMk cId="0" sldId="2147483654"/>
              <ac:picMk id="4" creationId="{00000000-0000-0000-0000-000000000000}"/>
            </ac:picMkLst>
          </pc:picChg>
        </pc:sldLayoutChg>
      </pc:sldMasterChg>
    </pc:docChg>
  </pc:docChgLst>
  <pc:docChgLst>
    <pc:chgData name="Nathaël BENOIT" userId="64cc2b42-a750-4b66-8728-d0d15aaa0f7d" providerId="ADAL" clId="{81056425-4B7C-4281-A5D9-A0FBE46E43D8}"/>
    <pc:docChg chg="modSld">
      <pc:chgData name="Nathaël BENOIT" userId="64cc2b42-a750-4b66-8728-d0d15aaa0f7d" providerId="ADAL" clId="{81056425-4B7C-4281-A5D9-A0FBE46E43D8}" dt="2025-06-03T18:29:23.411" v="3" actId="1076"/>
      <pc:docMkLst>
        <pc:docMk/>
      </pc:docMkLst>
      <pc:sldChg chg="modSp mod">
        <pc:chgData name="Nathaël BENOIT" userId="64cc2b42-a750-4b66-8728-d0d15aaa0f7d" providerId="ADAL" clId="{81056425-4B7C-4281-A5D9-A0FBE46E43D8}" dt="2025-06-03T18:29:23.411" v="3" actId="1076"/>
        <pc:sldMkLst>
          <pc:docMk/>
          <pc:sldMk cId="0" sldId="256"/>
        </pc:sldMkLst>
        <pc:spChg chg="mod">
          <ac:chgData name="Nathaël BENOIT" userId="64cc2b42-a750-4b66-8728-d0d15aaa0f7d" providerId="ADAL" clId="{81056425-4B7C-4281-A5D9-A0FBE46E43D8}" dt="2025-06-03T18:29:16.410" v="2" actId="20577"/>
          <ac:spMkLst>
            <pc:docMk/>
            <pc:sldMk cId="0" sldId="256"/>
            <ac:spMk id="2" creationId="{A8D6793D-8A77-83B3-8B63-087E81177D38}"/>
          </ac:spMkLst>
        </pc:spChg>
        <pc:picChg chg="mod">
          <ac:chgData name="Nathaël BENOIT" userId="64cc2b42-a750-4b66-8728-d0d15aaa0f7d" providerId="ADAL" clId="{81056425-4B7C-4281-A5D9-A0FBE46E43D8}" dt="2025-06-03T18:29:23.411" v="3" actId="1076"/>
          <ac:picMkLst>
            <pc:docMk/>
            <pc:sldMk cId="0" sldId="256"/>
            <ac:picMk id="8" creationId="{F94BE8B6-EB05-3E8F-227E-9078D73D0BD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42EB0-D2F2-472B-9996-D5869E69AD5F}" type="datetimeFigureOut">
              <a:t>04/06/2025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931F9-5BE7-41C7-99D6-2FF7DDA84C5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1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3103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u="sng">
                <a:solidFill>
                  <a:srgbClr val="403C4E"/>
                </a:solidFill>
                <a:latin typeface="Merriweather Bold"/>
                <a:ea typeface="Merriweather Bold" pitchFamily="34" charset="-122"/>
                <a:cs typeface="Merriweather Bold" pitchFamily="34" charset="-120"/>
              </a:rPr>
              <a:t>CALYXIS MAVIE Observatory : Analyzing Accidents of Everyday Life</a:t>
            </a:r>
            <a:endParaRPr lang="en-US" sz="4450" u="sng"/>
          </a:p>
        </p:txBody>
      </p:sp>
      <p:sp>
        <p:nvSpPr>
          <p:cNvPr id="4" name="Text 1"/>
          <p:cNvSpPr/>
          <p:nvPr/>
        </p:nvSpPr>
        <p:spPr>
          <a:xfrm>
            <a:off x="793790" y="331464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dynamic tool for analyzing and visualizing accidents of everyday life (AcEL) in France</a:t>
            </a:r>
            <a:endParaRPr lang="en-US" sz="1750"/>
          </a:p>
        </p:txBody>
      </p:sp>
      <p:sp>
        <p:nvSpPr>
          <p:cNvPr id="5" name="Text 2"/>
          <p:cNvSpPr/>
          <p:nvPr/>
        </p:nvSpPr>
        <p:spPr>
          <a:xfrm>
            <a:off x="793790" y="4569925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BABIN Paul / DIOUF Mariama / GASSE Armand-Valentin / BENOIT Nathaël</a:t>
            </a:r>
            <a:endParaRPr lang="en-US" sz="140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8D6793D-8A77-83B3-8B63-087E81177D38}"/>
              </a:ext>
            </a:extLst>
          </p:cNvPr>
          <p:cNvSpPr txBox="1"/>
          <p:nvPr/>
        </p:nvSpPr>
        <p:spPr>
          <a:xfrm>
            <a:off x="793790" y="5012331"/>
            <a:ext cx="72067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Calyxis</a:t>
            </a:r>
            <a:r>
              <a:rPr lang="fr-FR" sz="14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Marion Dupuy, Mme </a:t>
            </a:r>
            <a:r>
              <a:rPr lang="fr-FR" sz="14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Belim</a:t>
            </a:r>
            <a:r>
              <a:rPr lang="fr-FR" sz="14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M. Bureau et M. Garnier</a:t>
            </a:r>
          </a:p>
        </p:txBody>
      </p:sp>
      <p:pic>
        <p:nvPicPr>
          <p:cNvPr id="8" name="Image 7" descr="Une image contenant Graphique, graphisme, Police, logo&#10;&#10;Le contenu généré par l’IA peut être incorrect.">
            <a:extLst>
              <a:ext uri="{FF2B5EF4-FFF2-40B4-BE49-F238E27FC236}">
                <a16:creationId xmlns:a16="http://schemas.microsoft.com/office/drawing/2014/main" id="{F94BE8B6-EB05-3E8F-227E-9078D73D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8378" y="2165788"/>
            <a:ext cx="2297722" cy="2297722"/>
          </a:xfrm>
          <a:prstGeom prst="rect">
            <a:avLst/>
          </a:prstGeom>
        </p:spPr>
      </p:pic>
      <p:pic>
        <p:nvPicPr>
          <p:cNvPr id="9" name="Image 8" descr="Une image contenant obscurité, capture d’écran, Caractère coloré, Graphique&#10;&#10;Le contenu généré par l’IA peut être incorrect.">
            <a:extLst>
              <a:ext uri="{FF2B5EF4-FFF2-40B4-BE49-F238E27FC236}">
                <a16:creationId xmlns:a16="http://schemas.microsoft.com/office/drawing/2014/main" id="{5D388AA9-7ABC-95A2-24C5-98FB09F1F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058" y="7284058"/>
            <a:ext cx="1535053" cy="737196"/>
          </a:xfrm>
          <a:prstGeom prst="rect">
            <a:avLst/>
          </a:prstGeom>
        </p:spPr>
      </p:pic>
      <p:pic>
        <p:nvPicPr>
          <p:cNvPr id="10" name="Image 9" descr="Une image contenant texte, Graphique, graphisme, Police&#10;&#10;Le contenu généré par l’IA peut être incorrect.">
            <a:extLst>
              <a:ext uri="{FF2B5EF4-FFF2-40B4-BE49-F238E27FC236}">
                <a16:creationId xmlns:a16="http://schemas.microsoft.com/office/drawing/2014/main" id="{7A97773E-8AA2-F27C-AC12-387AE91E7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845" y="7242938"/>
            <a:ext cx="1047225" cy="1005336"/>
          </a:xfrm>
          <a:prstGeom prst="rect">
            <a:avLst/>
          </a:prstGeom>
        </p:spPr>
      </p:pic>
      <p:pic>
        <p:nvPicPr>
          <p:cNvPr id="11" name="Image 10" descr="Une image contenant texte, Police, Graphique, affiche&#10;&#10;Le contenu généré par l’IA peut être incorrect.">
            <a:extLst>
              <a:ext uri="{FF2B5EF4-FFF2-40B4-BE49-F238E27FC236}">
                <a16:creationId xmlns:a16="http://schemas.microsoft.com/office/drawing/2014/main" id="{FF984791-1A32-97D6-C2B5-5085E3886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839" y="7420001"/>
            <a:ext cx="1946707" cy="601253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CE0401C-652B-0519-3563-0B74F8E17D38}"/>
              </a:ext>
            </a:extLst>
          </p:cNvPr>
          <p:cNvCxnSpPr/>
          <p:nvPr/>
        </p:nvCxnSpPr>
        <p:spPr>
          <a:xfrm>
            <a:off x="794288" y="4926579"/>
            <a:ext cx="6160576" cy="19372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873DAFE-7E5D-5443-B85B-166CEE420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3254" y="4713562"/>
            <a:ext cx="5707971" cy="337211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4" name="Image 13" descr="Une image contenant Graphique, Police, graphisme, texte&#10;&#10;Le contenu généré par l’IA peut être incorrect.">
            <a:extLst>
              <a:ext uri="{FF2B5EF4-FFF2-40B4-BE49-F238E27FC236}">
                <a16:creationId xmlns:a16="http://schemas.microsoft.com/office/drawing/2014/main" id="{E17F6968-E87F-7737-EB89-4904EF549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9134" y="-278331"/>
            <a:ext cx="4716514" cy="26187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personne, intérieur, habits, meubles&#10;&#10;Le contenu généré par l’IA peut être incorrect.">
            <a:extLst>
              <a:ext uri="{FF2B5EF4-FFF2-40B4-BE49-F238E27FC236}">
                <a16:creationId xmlns:a16="http://schemas.microsoft.com/office/drawing/2014/main" id="{C05BAE23-91CA-613A-E2D9-702305279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2937" y="4413905"/>
            <a:ext cx="4091309" cy="306285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35121EB-2EAA-6D43-E593-5B09A59E22DD}"/>
              </a:ext>
            </a:extLst>
          </p:cNvPr>
          <p:cNvSpPr txBox="1"/>
          <p:nvPr/>
        </p:nvSpPr>
        <p:spPr>
          <a:xfrm>
            <a:off x="782615" y="589304"/>
            <a:ext cx="13038894" cy="34317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4450" b="1" u="sng">
                <a:solidFill>
                  <a:srgbClr val="403C4E"/>
                </a:solidFill>
                <a:latin typeface="Merriweather Bold"/>
              </a:rPr>
              <a:t>Contents</a:t>
            </a:r>
          </a:p>
          <a:p>
            <a:endParaRPr lang="fr-FR" sz="4450" b="1">
              <a:solidFill>
                <a:srgbClr val="403C4E"/>
              </a:solidFill>
              <a:latin typeface="Merriweather Bold" pitchFamily="34" charset="0"/>
            </a:endParaRPr>
          </a:p>
          <a:p>
            <a:pPr marL="685800" indent="-685800">
              <a:buFont typeface="Arial"/>
              <a:buChar char="•"/>
            </a:pPr>
            <a:r>
              <a:rPr lang="fr-FR" sz="3200" b="1" err="1">
                <a:solidFill>
                  <a:srgbClr val="403C4E"/>
                </a:solidFill>
                <a:latin typeface="Merriweather Bold"/>
              </a:rPr>
              <a:t>Presentation</a:t>
            </a:r>
            <a:r>
              <a:rPr lang="fr-FR" sz="3200" b="1">
                <a:solidFill>
                  <a:srgbClr val="403C4E"/>
                </a:solidFill>
                <a:latin typeface="Merriweather Bold"/>
              </a:rPr>
              <a:t> of the </a:t>
            </a:r>
            <a:r>
              <a:rPr lang="fr-FR" sz="3200" b="1" err="1">
                <a:solidFill>
                  <a:srgbClr val="403C4E"/>
                </a:solidFill>
                <a:latin typeface="Merriweather Bold"/>
              </a:rPr>
              <a:t>context</a:t>
            </a:r>
            <a:r>
              <a:rPr lang="fr-FR" sz="3200" b="1">
                <a:solidFill>
                  <a:srgbClr val="403C4E"/>
                </a:solidFill>
                <a:latin typeface="Merriweather Bold"/>
              </a:rPr>
              <a:t> and </a:t>
            </a:r>
            <a:r>
              <a:rPr lang="fr-FR" sz="3200" b="1" err="1">
                <a:solidFill>
                  <a:srgbClr val="403C4E"/>
                </a:solidFill>
                <a:latin typeface="Merriweather Bold"/>
              </a:rPr>
              <a:t>requirements</a:t>
            </a:r>
            <a:r>
              <a:rPr lang="fr-FR" sz="3200" b="1">
                <a:solidFill>
                  <a:srgbClr val="403C4E"/>
                </a:solidFill>
                <a:latin typeface="Merriweather Bold"/>
              </a:rPr>
              <a:t> </a:t>
            </a:r>
            <a:r>
              <a:rPr lang="fr-FR" sz="1000" b="1">
                <a:solidFill>
                  <a:srgbClr val="403C4E"/>
                </a:solidFill>
                <a:latin typeface="Merriweather Bold"/>
              </a:rPr>
              <a:t>-----------------------------</a:t>
            </a:r>
            <a:r>
              <a:rPr lang="fr-FR" sz="2000" b="1">
                <a:solidFill>
                  <a:srgbClr val="403C4E"/>
                </a:solidFill>
                <a:latin typeface="Merriweather Bold"/>
              </a:rPr>
              <a:t> 2</a:t>
            </a:r>
          </a:p>
          <a:p>
            <a:pPr marL="685800" indent="-685800">
              <a:buFont typeface="Arial"/>
              <a:buChar char="•"/>
            </a:pPr>
            <a:r>
              <a:rPr lang="fr-FR" sz="3200" b="1">
                <a:solidFill>
                  <a:srgbClr val="403C4E"/>
                </a:solidFill>
                <a:latin typeface="Merriweather Bold"/>
              </a:rPr>
              <a:t>Organisation and planning of the </a:t>
            </a:r>
            <a:r>
              <a:rPr lang="fr-FR" sz="3200" b="1" err="1">
                <a:solidFill>
                  <a:srgbClr val="403C4E"/>
                </a:solidFill>
                <a:latin typeface="Merriweather Bold"/>
              </a:rPr>
              <a:t>work</a:t>
            </a:r>
            <a:r>
              <a:rPr lang="fr-FR" sz="3200" b="1">
                <a:solidFill>
                  <a:srgbClr val="403C4E"/>
                </a:solidFill>
                <a:latin typeface="Merriweather Bold"/>
              </a:rPr>
              <a:t> </a:t>
            </a:r>
            <a:r>
              <a:rPr lang="fr-FR" sz="1000" b="1">
                <a:solidFill>
                  <a:srgbClr val="403C4E"/>
                </a:solidFill>
                <a:latin typeface="Merriweather Bold"/>
              </a:rPr>
              <a:t>----------------------------------------------</a:t>
            </a:r>
            <a:r>
              <a:rPr lang="fr-FR" sz="2000" b="1">
                <a:solidFill>
                  <a:srgbClr val="403C4E"/>
                </a:solidFill>
                <a:latin typeface="Merriweather Bold"/>
              </a:rPr>
              <a:t> 5</a:t>
            </a:r>
          </a:p>
          <a:p>
            <a:pPr marL="685800" indent="-685800">
              <a:buFont typeface="Arial"/>
              <a:buChar char="•"/>
            </a:pPr>
            <a:r>
              <a:rPr lang="fr-FR" sz="3200" b="1" err="1">
                <a:solidFill>
                  <a:srgbClr val="403C4E"/>
                </a:solidFill>
                <a:latin typeface="Merriweather Bold"/>
              </a:rPr>
              <a:t>Proposed</a:t>
            </a:r>
            <a:r>
              <a:rPr lang="fr-FR" sz="3200" b="1">
                <a:solidFill>
                  <a:srgbClr val="403C4E"/>
                </a:solidFill>
                <a:latin typeface="Merriweather Bold"/>
              </a:rPr>
              <a:t> </a:t>
            </a:r>
            <a:r>
              <a:rPr lang="fr-FR" sz="3200" b="1" err="1">
                <a:solidFill>
                  <a:srgbClr val="403C4E"/>
                </a:solidFill>
                <a:latin typeface="Merriweather Bold"/>
              </a:rPr>
              <a:t>approach</a:t>
            </a:r>
            <a:r>
              <a:rPr lang="fr-FR" sz="3200" b="1">
                <a:solidFill>
                  <a:srgbClr val="403C4E"/>
                </a:solidFill>
                <a:latin typeface="Merriweather Bold"/>
              </a:rPr>
              <a:t> and </a:t>
            </a:r>
            <a:r>
              <a:rPr lang="fr-FR" sz="3200" b="1" err="1">
                <a:solidFill>
                  <a:srgbClr val="403C4E"/>
                </a:solidFill>
                <a:latin typeface="Merriweather Bold"/>
              </a:rPr>
              <a:t>demonstration</a:t>
            </a:r>
            <a:r>
              <a:rPr lang="fr-FR" sz="3200" b="1">
                <a:solidFill>
                  <a:srgbClr val="403C4E"/>
                </a:solidFill>
                <a:latin typeface="Merriweather Bold"/>
              </a:rPr>
              <a:t> of </a:t>
            </a:r>
            <a:r>
              <a:rPr lang="fr-FR" sz="3200" b="1" err="1">
                <a:solidFill>
                  <a:srgbClr val="403C4E"/>
                </a:solidFill>
                <a:latin typeface="Merriweather Bold"/>
              </a:rPr>
              <a:t>tasks</a:t>
            </a:r>
            <a:r>
              <a:rPr lang="fr-FR" sz="3200" b="1">
                <a:solidFill>
                  <a:srgbClr val="403C4E"/>
                </a:solidFill>
                <a:latin typeface="Merriweather Bold"/>
              </a:rPr>
              <a:t> </a:t>
            </a:r>
            <a:r>
              <a:rPr lang="fr-FR" sz="3200" b="1" err="1">
                <a:solidFill>
                  <a:srgbClr val="403C4E"/>
                </a:solidFill>
                <a:latin typeface="Merriweather Bold"/>
              </a:rPr>
              <a:t>already</a:t>
            </a:r>
            <a:r>
              <a:rPr lang="fr-FR" sz="3200" b="1">
                <a:solidFill>
                  <a:srgbClr val="403C4E"/>
                </a:solidFill>
                <a:latin typeface="Merriweather Bold"/>
              </a:rPr>
              <a:t> </a:t>
            </a:r>
            <a:r>
              <a:rPr lang="fr-FR" sz="3200" b="1" err="1">
                <a:solidFill>
                  <a:srgbClr val="403C4E"/>
                </a:solidFill>
                <a:latin typeface="Merriweather Bold"/>
              </a:rPr>
              <a:t>completed</a:t>
            </a:r>
            <a:r>
              <a:rPr lang="fr-FR" sz="3200" b="1">
                <a:solidFill>
                  <a:srgbClr val="403C4E"/>
                </a:solidFill>
                <a:latin typeface="Merriweather Bold"/>
              </a:rPr>
              <a:t> </a:t>
            </a:r>
            <a:r>
              <a:rPr lang="fr-FR" sz="1000" b="1">
                <a:solidFill>
                  <a:srgbClr val="403C4E"/>
                </a:solidFill>
                <a:latin typeface="Merriweather Bold"/>
              </a:rPr>
              <a:t>------------------------------------------------------------------------------------------------------------------------ </a:t>
            </a:r>
            <a:r>
              <a:rPr lang="fr-FR" sz="2000" b="1">
                <a:solidFill>
                  <a:srgbClr val="403C4E"/>
                </a:solidFill>
                <a:latin typeface="Merriweather Bold"/>
              </a:rPr>
              <a:t>6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DAED521-15AD-D7E0-C36D-9F0573263F8F}"/>
              </a:ext>
            </a:extLst>
          </p:cNvPr>
          <p:cNvSpPr txBox="1"/>
          <p:nvPr/>
        </p:nvSpPr>
        <p:spPr>
          <a:xfrm>
            <a:off x="12840960" y="7737986"/>
            <a:ext cx="1790616" cy="4001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>
                <a:solidFill>
                  <a:srgbClr val="403C4E"/>
                </a:solidFill>
                <a:latin typeface="Merriweather Bold"/>
              </a:rPr>
              <a:t>1</a:t>
            </a:r>
          </a:p>
        </p:txBody>
      </p:sp>
      <p:pic>
        <p:nvPicPr>
          <p:cNvPr id="4" name="Image 3" descr="Une image contenant personne, habits, Visage humain, jeune enfant&#10;&#10;Le contenu généré par l’IA peut être incorrect.">
            <a:extLst>
              <a:ext uri="{FF2B5EF4-FFF2-40B4-BE49-F238E27FC236}">
                <a16:creationId xmlns:a16="http://schemas.microsoft.com/office/drawing/2014/main" id="{439C572C-FE33-EBF6-83E9-EA2F7935D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05" y="4603890"/>
            <a:ext cx="4763072" cy="268288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Image 4" descr="Victimes d'accident de la vie courante - Maître Christophe Garcia">
            <a:extLst>
              <a:ext uri="{FF2B5EF4-FFF2-40B4-BE49-F238E27FC236}">
                <a16:creationId xmlns:a16="http://schemas.microsoft.com/office/drawing/2014/main" id="{0ABC1422-B277-80E1-B6CC-36883C3929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6" r="240" b="4216"/>
          <a:stretch>
            <a:fillRect/>
          </a:stretch>
        </p:blipFill>
        <p:spPr>
          <a:xfrm>
            <a:off x="5268852" y="5455214"/>
            <a:ext cx="4267535" cy="268288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99180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Bloc de bois, conception">
            <a:extLst>
              <a:ext uri="{FF2B5EF4-FFF2-40B4-BE49-F238E27FC236}">
                <a16:creationId xmlns:a16="http://schemas.microsoft.com/office/drawing/2014/main" id="{92BFC179-1959-117F-86DD-D117C313F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40" y="834766"/>
            <a:ext cx="6083662" cy="723813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74EDC5-8576-02C0-3B88-D33545540462}"/>
              </a:ext>
            </a:extLst>
          </p:cNvPr>
          <p:cNvSpPr txBox="1"/>
          <p:nvPr/>
        </p:nvSpPr>
        <p:spPr>
          <a:xfrm>
            <a:off x="343073" y="2100676"/>
            <a:ext cx="7327557" cy="7771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50" b="1" u="sng">
                <a:solidFill>
                  <a:srgbClr val="403C4E"/>
                </a:solidFill>
                <a:latin typeface="Merriweather Bold" pitchFamily="34" charset="0"/>
              </a:rPr>
              <a:t>Objective of this project </a:t>
            </a:r>
            <a:endParaRPr lang="en-US" sz="4450" b="1" u="sng">
              <a:solidFill>
                <a:srgbClr val="403C4E"/>
              </a:solidFill>
              <a:latin typeface="Merriweather Bold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CD3DA-997E-A84B-E7F2-73DF86152F52}"/>
              </a:ext>
            </a:extLst>
          </p:cNvPr>
          <p:cNvSpPr txBox="1"/>
          <p:nvPr/>
        </p:nvSpPr>
        <p:spPr>
          <a:xfrm>
            <a:off x="1056183" y="3294367"/>
            <a:ext cx="5964038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b="1">
                <a:solidFill>
                  <a:srgbClr val="403C4E"/>
                </a:solidFill>
                <a:latin typeface="Merriweather Bold" pitchFamily="34" charset="0"/>
              </a:rPr>
              <a:t>Prevention strategies by identifying:</a:t>
            </a:r>
            <a:endParaRPr lang="en-US" sz="2200" b="1">
              <a:solidFill>
                <a:srgbClr val="403C4E"/>
              </a:solidFill>
              <a:latin typeface="Merriweather Bold" pitchFamily="34" charset="0"/>
            </a:endParaRPr>
          </a:p>
          <a:p>
            <a:endParaRPr lang="en-GB" sz="2200" b="1">
              <a:solidFill>
                <a:srgbClr val="403C4E"/>
              </a:solidFill>
              <a:latin typeface="Merriweather Bold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</a:rPr>
              <a:t>The most at-risk profiles</a:t>
            </a:r>
          </a:p>
          <a:p>
            <a:endParaRPr lang="en-US" sz="2200" b="1">
              <a:solidFill>
                <a:srgbClr val="403C4E"/>
              </a:solidFill>
              <a:latin typeface="Merriweather Bold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GB" sz="2200" b="1">
                <a:solidFill>
                  <a:srgbClr val="403C4E"/>
                </a:solidFill>
                <a:latin typeface="Merriweather Bold" pitchFamily="34" charset="0"/>
              </a:rPr>
              <a:t>The circumstances under which accidents occur</a:t>
            </a:r>
          </a:p>
          <a:p>
            <a:endParaRPr lang="en-GB" sz="2200" b="1">
              <a:solidFill>
                <a:srgbClr val="403C4E"/>
              </a:solidFill>
              <a:latin typeface="Merriweather Bold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GB" sz="2200" b="1">
                <a:solidFill>
                  <a:srgbClr val="403C4E"/>
                </a:solidFill>
                <a:latin typeface="Merriweather Bold" pitchFamily="34" charset="0"/>
              </a:rPr>
              <a:t>The factors that increase or reduce the likelihood and severity of accidents</a:t>
            </a:r>
            <a:endParaRPr lang="en-US" sz="2200" b="1">
              <a:solidFill>
                <a:srgbClr val="403C4E"/>
              </a:solidFill>
              <a:latin typeface="Merriweather Bold" pitchFamily="34" charset="0"/>
            </a:endParaRPr>
          </a:p>
          <a:p>
            <a:pPr algn="l"/>
            <a:endParaRPr lang="en-US" sz="1600">
              <a:ea typeface="Calibri"/>
              <a:cs typeface="Calibri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4E6D0F1-29BC-3DBD-E24A-B9B9280EEFAF}"/>
              </a:ext>
            </a:extLst>
          </p:cNvPr>
          <p:cNvSpPr txBox="1"/>
          <p:nvPr/>
        </p:nvSpPr>
        <p:spPr>
          <a:xfrm>
            <a:off x="12840960" y="7737986"/>
            <a:ext cx="1790616" cy="4001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>
                <a:solidFill>
                  <a:srgbClr val="403C4E"/>
                </a:solidFill>
                <a:latin typeface="Merriweather Bold"/>
              </a:rPr>
              <a:t>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D3E47D-9B0F-BBBE-2FD2-98F79C5715BB}"/>
              </a:ext>
            </a:extLst>
          </p:cNvPr>
          <p:cNvSpPr txBox="1"/>
          <p:nvPr/>
        </p:nvSpPr>
        <p:spPr>
          <a:xfrm>
            <a:off x="94151" y="90627"/>
            <a:ext cx="144420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numCol="3" spcCol="360000" rtlCol="0">
            <a:spAutoFit/>
          </a:bodyPr>
          <a:lstStyle/>
          <a:p>
            <a:r>
              <a:rPr lang="fr-FR" sz="1400" b="1" u="sng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Presentation</a:t>
            </a:r>
            <a:r>
              <a:rPr lang="fr-FR" sz="1400" b="1" u="sng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 the </a:t>
            </a:r>
            <a:r>
              <a:rPr lang="fr-FR" sz="1400" b="1" u="sng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context</a:t>
            </a:r>
            <a:r>
              <a:rPr lang="fr-FR" sz="1400" b="1" u="sng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fr-FR" sz="1400" b="1" u="sng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requirements</a:t>
            </a:r>
            <a:endParaRPr lang="fr-FR" sz="1400" b="1" u="sng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endParaRPr lang="fr-FR" sz="110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endParaRPr lang="fr-FR" sz="110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r>
              <a:rPr lang="fr-FR" sz="11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Organisation and planning of the </a:t>
            </a:r>
            <a:r>
              <a:rPr lang="fr-FR" sz="11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word</a:t>
            </a:r>
            <a:endParaRPr lang="fr-FR" sz="110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endParaRPr lang="fr-FR" sz="110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endParaRPr lang="fr-FR" sz="110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r>
              <a:rPr lang="fr-FR" sz="11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Proposed</a:t>
            </a:r>
            <a:r>
              <a:rPr lang="fr-FR" sz="11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fr-FR" sz="11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approach</a:t>
            </a:r>
            <a:r>
              <a:rPr lang="fr-FR" sz="11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fr-FR" sz="11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demonstration</a:t>
            </a:r>
            <a:r>
              <a:rPr lang="fr-FR" sz="11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 </a:t>
            </a:r>
            <a:r>
              <a:rPr lang="fr-FR" sz="11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tasks</a:t>
            </a:r>
            <a:r>
              <a:rPr lang="fr-FR" sz="11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fr-FR" sz="11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already</a:t>
            </a:r>
            <a:r>
              <a:rPr lang="fr-FR" sz="11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fr-FR" sz="11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completed</a:t>
            </a:r>
            <a:endParaRPr lang="fr-FR" sz="110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98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2EA5B27-5DC7-A8F7-27EF-9C772F30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281" b="18658"/>
          <a:stretch/>
        </p:blipFill>
        <p:spPr>
          <a:xfrm>
            <a:off x="7923930" y="1098256"/>
            <a:ext cx="6234915" cy="224589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Text 0"/>
          <p:cNvSpPr/>
          <p:nvPr/>
        </p:nvSpPr>
        <p:spPr>
          <a:xfrm>
            <a:off x="1644610" y="20315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u="sng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Overview</a:t>
            </a:r>
            <a:endParaRPr lang="en-US" sz="4450" u="sng"/>
          </a:p>
        </p:txBody>
      </p:sp>
      <p:sp>
        <p:nvSpPr>
          <p:cNvPr id="4" name="Shape 1"/>
          <p:cNvSpPr/>
          <p:nvPr/>
        </p:nvSpPr>
        <p:spPr>
          <a:xfrm>
            <a:off x="6448748" y="41581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185" y="4156466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8746" y="41919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Public Health Issue</a:t>
            </a:r>
            <a:endParaRPr lang="en-US" sz="2200"/>
          </a:p>
        </p:txBody>
      </p:sp>
      <p:sp>
        <p:nvSpPr>
          <p:cNvPr id="7" name="Text 3"/>
          <p:cNvSpPr/>
          <p:nvPr/>
        </p:nvSpPr>
        <p:spPr>
          <a:xfrm>
            <a:off x="7108746" y="454320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</a:rPr>
              <a:t>AcEL include falls, burns, poisonings at home or during leisure</a:t>
            </a:r>
            <a:endParaRPr lang="en-US" sz="1750">
              <a:latin typeface="Open Sans"/>
              <a:ea typeface="Open Sans"/>
              <a:cs typeface="Open Sans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6459765" y="56089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835" y="561434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08746" y="56166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MAVIE Dataset</a:t>
            </a:r>
            <a:endParaRPr lang="en-US" sz="2200"/>
          </a:p>
        </p:txBody>
      </p:sp>
      <p:sp>
        <p:nvSpPr>
          <p:cNvPr id="15" name="Text 9"/>
          <p:cNvSpPr/>
          <p:nvPr/>
        </p:nvSpPr>
        <p:spPr>
          <a:xfrm>
            <a:off x="7108746" y="597098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Volunteer profiles, accident details, household information</a:t>
            </a:r>
            <a:endParaRPr lang="en-US" sz="1750"/>
          </a:p>
        </p:txBody>
      </p:sp>
      <p:sp>
        <p:nvSpPr>
          <p:cNvPr id="16" name="Shape 10"/>
          <p:cNvSpPr/>
          <p:nvPr/>
        </p:nvSpPr>
        <p:spPr>
          <a:xfrm>
            <a:off x="6459765" y="70676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818" y="714324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108746" y="71455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Target Users</a:t>
            </a:r>
            <a:endParaRPr lang="en-US" sz="2200"/>
          </a:p>
        </p:txBody>
      </p:sp>
      <p:sp>
        <p:nvSpPr>
          <p:cNvPr id="19" name="Text 12"/>
          <p:cNvSpPr/>
          <p:nvPr/>
        </p:nvSpPr>
        <p:spPr>
          <a:xfrm>
            <a:off x="7108746" y="75329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Health professionals, researchers, prevention </a:t>
            </a:r>
            <a:r>
              <a:rPr lang="en-US" sz="175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organisations</a:t>
            </a:r>
            <a:endParaRPr lang="en-US" sz="175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98C32C5-8C38-F3A8-2BE8-D39C88A1C823}"/>
              </a:ext>
            </a:extLst>
          </p:cNvPr>
          <p:cNvSpPr txBox="1"/>
          <p:nvPr/>
        </p:nvSpPr>
        <p:spPr>
          <a:xfrm>
            <a:off x="12840960" y="7737986"/>
            <a:ext cx="1790616" cy="4001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>
                <a:solidFill>
                  <a:srgbClr val="403C4E"/>
                </a:solidFill>
                <a:latin typeface="Merriweather Bold"/>
              </a:rPr>
              <a:t>3</a:t>
            </a:r>
          </a:p>
        </p:txBody>
      </p:sp>
      <p:pic>
        <p:nvPicPr>
          <p:cNvPr id="11" name="Picture 10" descr="10 трендов digital-маркетинга в 2023 году, на которые нужно обратить ...">
            <a:extLst>
              <a:ext uri="{FF2B5EF4-FFF2-40B4-BE49-F238E27FC236}">
                <a16:creationId xmlns:a16="http://schemas.microsoft.com/office/drawing/2014/main" id="{4C13A661-E173-32CF-3474-95AE1068C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719" y="4543205"/>
            <a:ext cx="5843141" cy="348400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4A37B8A0-86BA-5F99-6865-3DBAF7C56C4B}"/>
              </a:ext>
            </a:extLst>
          </p:cNvPr>
          <p:cNvSpPr txBox="1"/>
          <p:nvPr/>
        </p:nvSpPr>
        <p:spPr>
          <a:xfrm>
            <a:off x="94151" y="90627"/>
            <a:ext cx="144420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numCol="3" spcCol="360000" rtlCol="0">
            <a:spAutoFit/>
          </a:bodyPr>
          <a:lstStyle/>
          <a:p>
            <a:r>
              <a:rPr lang="fr-FR" sz="1400" b="1" u="sng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Presentation</a:t>
            </a:r>
            <a:r>
              <a:rPr lang="fr-FR" sz="1400" b="1" u="sng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 the </a:t>
            </a:r>
            <a:r>
              <a:rPr lang="fr-FR" sz="1400" b="1" u="sng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context</a:t>
            </a:r>
            <a:r>
              <a:rPr lang="fr-FR" sz="1400" b="1" u="sng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fr-FR" sz="1400" b="1" u="sng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requirements</a:t>
            </a:r>
            <a:endParaRPr lang="fr-FR" sz="1400" b="1" u="sng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endParaRPr lang="fr-FR" sz="110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endParaRPr lang="fr-FR" sz="110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r>
              <a:rPr lang="fr-FR" sz="11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Organisation and planning of the </a:t>
            </a:r>
            <a:r>
              <a:rPr lang="fr-FR" sz="11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word</a:t>
            </a:r>
            <a:endParaRPr lang="fr-FR" sz="110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endParaRPr lang="fr-FR" sz="110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endParaRPr lang="fr-FR" sz="110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r>
              <a:rPr lang="fr-FR" sz="11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Proposed</a:t>
            </a:r>
            <a:r>
              <a:rPr lang="fr-FR" sz="11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fr-FR" sz="11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approach</a:t>
            </a:r>
            <a:r>
              <a:rPr lang="fr-FR" sz="11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fr-FR" sz="11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demonstration</a:t>
            </a:r>
            <a:r>
              <a:rPr lang="fr-FR" sz="11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 </a:t>
            </a:r>
            <a:r>
              <a:rPr lang="fr-FR" sz="11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tasks</a:t>
            </a:r>
            <a:r>
              <a:rPr lang="fr-FR" sz="11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fr-FR" sz="11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already</a:t>
            </a:r>
            <a:r>
              <a:rPr lang="fr-FR" sz="11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fr-FR" sz="11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completed</a:t>
            </a:r>
            <a:endParaRPr lang="fr-FR" sz="110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051" y="935314"/>
            <a:ext cx="7104197" cy="202522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Text 0"/>
          <p:cNvSpPr/>
          <p:nvPr/>
        </p:nvSpPr>
        <p:spPr>
          <a:xfrm>
            <a:off x="608528" y="1471138"/>
            <a:ext cx="4433530" cy="543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4450" b="1" u="sng">
                <a:solidFill>
                  <a:srgbClr val="403C4E"/>
                </a:solidFill>
                <a:latin typeface="Merriweather Bold" pitchFamily="34" charset="0"/>
              </a:rPr>
              <a:t>Project </a:t>
            </a:r>
            <a:r>
              <a:rPr lang="en-US" sz="4450" b="1" u="sng" err="1">
                <a:solidFill>
                  <a:srgbClr val="403C4E"/>
                </a:solidFill>
                <a:latin typeface="Merriweather Bold" pitchFamily="34" charset="0"/>
              </a:rPr>
              <a:t>Organisation</a:t>
            </a:r>
            <a:endParaRPr lang="en-US" sz="4450" b="1" u="sng">
              <a:solidFill>
                <a:srgbClr val="403C4E"/>
              </a:solidFill>
              <a:latin typeface="Merriweather Bold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3802972" y="3087725"/>
            <a:ext cx="22860" cy="4292441"/>
          </a:xfrm>
          <a:prstGeom prst="roundRect">
            <a:avLst>
              <a:gd name="adj" fmla="val 319483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2"/>
          <p:cNvSpPr/>
          <p:nvPr/>
        </p:nvSpPr>
        <p:spPr>
          <a:xfrm>
            <a:off x="3056836" y="3182338"/>
            <a:ext cx="521613" cy="22860"/>
          </a:xfrm>
          <a:prstGeom prst="roundRect">
            <a:avLst>
              <a:gd name="adj" fmla="val 319483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fr-FR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CC9403BF-36AB-38B0-14DC-C09F7777B360}"/>
              </a:ext>
            </a:extLst>
          </p:cNvPr>
          <p:cNvGrpSpPr/>
          <p:nvPr/>
        </p:nvGrpSpPr>
        <p:grpSpPr>
          <a:xfrm>
            <a:off x="3549239" y="2850868"/>
            <a:ext cx="547926" cy="662940"/>
            <a:chOff x="7041237" y="3321487"/>
            <a:chExt cx="547926" cy="662940"/>
          </a:xfrm>
        </p:grpSpPr>
        <p:sp>
          <p:nvSpPr>
            <p:cNvPr id="6" name="Shape 3"/>
            <p:cNvSpPr/>
            <p:nvPr/>
          </p:nvSpPr>
          <p:spPr>
            <a:xfrm>
              <a:off x="7041237" y="3321487"/>
              <a:ext cx="547926" cy="662940"/>
            </a:xfrm>
            <a:prstGeom prst="roundRect">
              <a:avLst>
                <a:gd name="adj" fmla="val 18667"/>
              </a:avLst>
            </a:prstGeom>
            <a:solidFill>
              <a:srgbClr val="FFD8CC"/>
            </a:solidFill>
            <a:ln w="7620">
              <a:solidFill>
                <a:srgbClr val="E5BEB2"/>
              </a:solidFill>
              <a:prstDash val="solid"/>
            </a:ln>
          </p:spPr>
          <p:txBody>
            <a:bodyPr/>
            <a:lstStyle/>
            <a:p>
              <a:endParaRPr lang="fr-FR"/>
            </a:p>
          </p:txBody>
        </p:sp>
        <p:pic>
          <p:nvPicPr>
            <p:cNvPr id="7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4287" y="3376766"/>
              <a:ext cx="441828" cy="552382"/>
            </a:xfrm>
            <a:prstGeom prst="rect">
              <a:avLst/>
            </a:prstGeom>
          </p:spPr>
        </p:pic>
      </p:grpSp>
      <p:sp>
        <p:nvSpPr>
          <p:cNvPr id="8" name="Text 4"/>
          <p:cNvSpPr/>
          <p:nvPr/>
        </p:nvSpPr>
        <p:spPr>
          <a:xfrm>
            <a:off x="761757" y="3057917"/>
            <a:ext cx="2173605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Team Structure</a:t>
            </a:r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-2901916" y="3304890"/>
            <a:ext cx="583727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Four developers with </a:t>
            </a:r>
          </a:p>
          <a:p>
            <a:pPr marL="0" indent="0" algn="r">
              <a:lnSpc>
                <a:spcPts val="2150"/>
              </a:lnSpc>
              <a:buNone/>
            </a:pPr>
            <a:r>
              <a:rPr lang="en-US" sz="135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specialised</a:t>
            </a:r>
            <a:r>
              <a:rPr lang="en-US" sz="13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roles</a:t>
            </a:r>
            <a:endParaRPr lang="en-US" sz="1350"/>
          </a:p>
        </p:txBody>
      </p:sp>
      <p:sp>
        <p:nvSpPr>
          <p:cNvPr id="10" name="Shape 6"/>
          <p:cNvSpPr/>
          <p:nvPr/>
        </p:nvSpPr>
        <p:spPr>
          <a:xfrm>
            <a:off x="4017270" y="4256007"/>
            <a:ext cx="521613" cy="22860"/>
          </a:xfrm>
          <a:prstGeom prst="roundRect">
            <a:avLst>
              <a:gd name="adj" fmla="val 319483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fr-FR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5719E228-D777-F10C-CC04-1809812FFB95}"/>
              </a:ext>
            </a:extLst>
          </p:cNvPr>
          <p:cNvGrpSpPr/>
          <p:nvPr/>
        </p:nvGrpSpPr>
        <p:grpSpPr>
          <a:xfrm>
            <a:off x="3548817" y="3913199"/>
            <a:ext cx="495300" cy="679128"/>
            <a:chOff x="7067550" y="4356499"/>
            <a:chExt cx="495300" cy="679128"/>
          </a:xfrm>
        </p:grpSpPr>
        <p:sp>
          <p:nvSpPr>
            <p:cNvPr id="11" name="Shape 7"/>
            <p:cNvSpPr/>
            <p:nvPr/>
          </p:nvSpPr>
          <p:spPr>
            <a:xfrm>
              <a:off x="7067550" y="4356499"/>
              <a:ext cx="495300" cy="679128"/>
            </a:xfrm>
            <a:prstGeom prst="roundRect">
              <a:avLst>
                <a:gd name="adj" fmla="val 18667"/>
              </a:avLst>
            </a:prstGeom>
            <a:solidFill>
              <a:srgbClr val="FFD8CC"/>
            </a:solidFill>
            <a:ln w="7620">
              <a:solidFill>
                <a:srgbClr val="E5BEB2"/>
              </a:solidFill>
              <a:prstDash val="solid"/>
            </a:ln>
          </p:spPr>
          <p:txBody>
            <a:bodyPr/>
            <a:lstStyle/>
            <a:p>
              <a:endParaRPr lang="fr-FR"/>
            </a:p>
          </p:txBody>
        </p:sp>
        <p:pic>
          <p:nvPicPr>
            <p:cNvPr id="12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88892" y="4413128"/>
              <a:ext cx="452618" cy="565872"/>
            </a:xfrm>
            <a:prstGeom prst="rect">
              <a:avLst/>
            </a:prstGeom>
          </p:spPr>
        </p:pic>
      </p:grpSp>
      <p:sp>
        <p:nvSpPr>
          <p:cNvPr id="13" name="Text 8"/>
          <p:cNvSpPr/>
          <p:nvPr/>
        </p:nvSpPr>
        <p:spPr>
          <a:xfrm>
            <a:off x="4674151" y="4131586"/>
            <a:ext cx="2173605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Agile Methodology</a:t>
            </a:r>
            <a:endParaRPr lang="en-US" sz="1700"/>
          </a:p>
        </p:txBody>
      </p:sp>
      <p:sp>
        <p:nvSpPr>
          <p:cNvPr id="14" name="Text 9"/>
          <p:cNvSpPr/>
          <p:nvPr/>
        </p:nvSpPr>
        <p:spPr>
          <a:xfrm>
            <a:off x="4674151" y="4423112"/>
            <a:ext cx="583727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Scrum with daily meetings</a:t>
            </a:r>
            <a:endParaRPr lang="en-US" sz="1350"/>
          </a:p>
        </p:txBody>
      </p:sp>
      <p:sp>
        <p:nvSpPr>
          <p:cNvPr id="15" name="Shape 10"/>
          <p:cNvSpPr/>
          <p:nvPr/>
        </p:nvSpPr>
        <p:spPr>
          <a:xfrm>
            <a:off x="3035493" y="5315151"/>
            <a:ext cx="521613" cy="22860"/>
          </a:xfrm>
          <a:prstGeom prst="roundRect">
            <a:avLst>
              <a:gd name="adj" fmla="val 319483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fr-FR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9702D88-42F7-B688-0163-1AF2E7D7ACA7}"/>
              </a:ext>
            </a:extLst>
          </p:cNvPr>
          <p:cNvGrpSpPr/>
          <p:nvPr/>
        </p:nvGrpSpPr>
        <p:grpSpPr>
          <a:xfrm>
            <a:off x="3547109" y="5013288"/>
            <a:ext cx="495302" cy="583540"/>
            <a:chOff x="7067549" y="5303453"/>
            <a:chExt cx="495302" cy="583540"/>
          </a:xfrm>
        </p:grpSpPr>
        <p:sp>
          <p:nvSpPr>
            <p:cNvPr id="16" name="Shape 11"/>
            <p:cNvSpPr/>
            <p:nvPr/>
          </p:nvSpPr>
          <p:spPr>
            <a:xfrm>
              <a:off x="7067549" y="5303453"/>
              <a:ext cx="495302" cy="583540"/>
            </a:xfrm>
            <a:prstGeom prst="roundRect">
              <a:avLst>
                <a:gd name="adj" fmla="val 18667"/>
              </a:avLst>
            </a:prstGeom>
            <a:solidFill>
              <a:srgbClr val="FFD8CC"/>
            </a:solidFill>
            <a:ln w="7620">
              <a:solidFill>
                <a:srgbClr val="E5BEB2"/>
              </a:solidFill>
              <a:prstDash val="solid"/>
            </a:ln>
          </p:spPr>
          <p:txBody>
            <a:bodyPr/>
            <a:lstStyle/>
            <a:p>
              <a:endParaRPr lang="fr-FR"/>
            </a:p>
          </p:txBody>
        </p:sp>
        <p:pic>
          <p:nvPicPr>
            <p:cNvPr id="17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50150" y="5346814"/>
              <a:ext cx="330102" cy="496820"/>
            </a:xfrm>
            <a:prstGeom prst="rect">
              <a:avLst/>
            </a:prstGeom>
          </p:spPr>
        </p:pic>
      </p:grpSp>
      <p:sp>
        <p:nvSpPr>
          <p:cNvPr id="18" name="Text 12"/>
          <p:cNvSpPr/>
          <p:nvPr/>
        </p:nvSpPr>
        <p:spPr>
          <a:xfrm>
            <a:off x="698323" y="5190730"/>
            <a:ext cx="2238018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7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Management</a:t>
            </a:r>
            <a:endParaRPr lang="en-US" sz="1700"/>
          </a:p>
        </p:txBody>
      </p:sp>
      <p:sp>
        <p:nvSpPr>
          <p:cNvPr id="19" name="Text 13"/>
          <p:cNvSpPr/>
          <p:nvPr/>
        </p:nvSpPr>
        <p:spPr>
          <a:xfrm>
            <a:off x="-2901916" y="5475289"/>
            <a:ext cx="583727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150"/>
              </a:lnSpc>
            </a:pPr>
            <a:r>
              <a:rPr lang="en-US" sz="1350">
                <a:solidFill>
                  <a:srgbClr val="403C4E"/>
                </a:solidFill>
                <a:latin typeface="Open Sans"/>
                <a:ea typeface="Open Sans"/>
                <a:cs typeface="Open Sans"/>
              </a:rPr>
              <a:t>Trello for task tracking, deadlines</a:t>
            </a:r>
          </a:p>
          <a:p>
            <a:pPr algn="r">
              <a:lnSpc>
                <a:spcPts val="2150"/>
              </a:lnSpc>
            </a:pPr>
            <a:r>
              <a:rPr lang="en-US" sz="1350">
                <a:solidFill>
                  <a:srgbClr val="403C4E"/>
                </a:solidFill>
                <a:latin typeface="Open Sans"/>
                <a:ea typeface="Open Sans"/>
                <a:cs typeface="Open Sans"/>
              </a:rPr>
              <a:t> and  </a:t>
            </a:r>
            <a:r>
              <a:rPr lang="en-US" sz="1350" err="1">
                <a:solidFill>
                  <a:srgbClr val="403C4E"/>
                </a:solidFill>
                <a:latin typeface="Open Sans"/>
                <a:ea typeface="Open Sans"/>
                <a:cs typeface="Open Sans"/>
              </a:rPr>
              <a:t>userstory</a:t>
            </a:r>
            <a:endParaRPr lang="en-US" sz="1350"/>
          </a:p>
        </p:txBody>
      </p:sp>
      <p:sp>
        <p:nvSpPr>
          <p:cNvPr id="20" name="Shape 14"/>
          <p:cNvSpPr/>
          <p:nvPr/>
        </p:nvSpPr>
        <p:spPr>
          <a:xfrm>
            <a:off x="4027365" y="6323192"/>
            <a:ext cx="521613" cy="22860"/>
          </a:xfrm>
          <a:prstGeom prst="roundRect">
            <a:avLst>
              <a:gd name="adj" fmla="val 319483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fr-FR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EF7B8AD0-C24C-3EA9-6E68-9470B76F9C98}"/>
              </a:ext>
            </a:extLst>
          </p:cNvPr>
          <p:cNvGrpSpPr/>
          <p:nvPr/>
        </p:nvGrpSpPr>
        <p:grpSpPr>
          <a:xfrm>
            <a:off x="3540582" y="6040818"/>
            <a:ext cx="495302" cy="592450"/>
            <a:chOff x="7067549" y="6198277"/>
            <a:chExt cx="495302" cy="592450"/>
          </a:xfrm>
        </p:grpSpPr>
        <p:sp>
          <p:nvSpPr>
            <p:cNvPr id="21" name="Shape 15"/>
            <p:cNvSpPr/>
            <p:nvPr/>
          </p:nvSpPr>
          <p:spPr>
            <a:xfrm>
              <a:off x="7067549" y="6198277"/>
              <a:ext cx="495302" cy="592450"/>
            </a:xfrm>
            <a:prstGeom prst="roundRect">
              <a:avLst>
                <a:gd name="adj" fmla="val 18667"/>
              </a:avLst>
            </a:prstGeom>
            <a:solidFill>
              <a:srgbClr val="FFD8CC"/>
            </a:solidFill>
            <a:ln w="7620">
              <a:solidFill>
                <a:srgbClr val="E5BEB2"/>
              </a:solidFill>
              <a:prstDash val="solid"/>
            </a:ln>
          </p:spPr>
          <p:txBody>
            <a:bodyPr/>
            <a:lstStyle/>
            <a:p>
              <a:endParaRPr lang="fr-FR"/>
            </a:p>
          </p:txBody>
        </p:sp>
        <p:pic>
          <p:nvPicPr>
            <p:cNvPr id="22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17776" y="6247679"/>
              <a:ext cx="394850" cy="493648"/>
            </a:xfrm>
            <a:prstGeom prst="rect">
              <a:avLst/>
            </a:prstGeom>
          </p:spPr>
        </p:pic>
      </p:grpSp>
      <p:sp>
        <p:nvSpPr>
          <p:cNvPr id="23" name="Text 16"/>
          <p:cNvSpPr/>
          <p:nvPr/>
        </p:nvSpPr>
        <p:spPr>
          <a:xfrm>
            <a:off x="4674151" y="6208631"/>
            <a:ext cx="2173605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Internal Deadlines</a:t>
            </a:r>
            <a:endParaRPr lang="en-US" sz="1700"/>
          </a:p>
        </p:txBody>
      </p:sp>
      <p:sp>
        <p:nvSpPr>
          <p:cNvPr id="24" name="Text 17"/>
          <p:cNvSpPr/>
          <p:nvPr/>
        </p:nvSpPr>
        <p:spPr>
          <a:xfrm>
            <a:off x="4669631" y="6480332"/>
            <a:ext cx="5837277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Specific targets for efficient progress</a:t>
            </a:r>
            <a:endParaRPr lang="en-US" sz="135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A1C8B68-12EC-B14D-695A-4691B3604F89}"/>
              </a:ext>
            </a:extLst>
          </p:cNvPr>
          <p:cNvSpPr txBox="1"/>
          <p:nvPr/>
        </p:nvSpPr>
        <p:spPr>
          <a:xfrm>
            <a:off x="12840960" y="7737986"/>
            <a:ext cx="1790616" cy="4001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>
                <a:solidFill>
                  <a:srgbClr val="403C4E"/>
                </a:solidFill>
                <a:latin typeface="Merriweather Bold"/>
              </a:rPr>
              <a:t>4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7FF2AD0-CFA7-23B9-8E3C-84E4B28E189C}"/>
              </a:ext>
            </a:extLst>
          </p:cNvPr>
          <p:cNvSpPr txBox="1"/>
          <p:nvPr/>
        </p:nvSpPr>
        <p:spPr>
          <a:xfrm>
            <a:off x="94151" y="90627"/>
            <a:ext cx="144420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numCol="3" spcCol="360000" rtlCol="0">
            <a:spAutoFit/>
          </a:bodyPr>
          <a:lstStyle/>
          <a:p>
            <a:r>
              <a:rPr lang="fr-FR" sz="11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Presentation</a:t>
            </a:r>
            <a:r>
              <a:rPr lang="fr-FR" sz="11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 the </a:t>
            </a:r>
            <a:r>
              <a:rPr lang="fr-FR" sz="11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context</a:t>
            </a:r>
            <a:r>
              <a:rPr lang="fr-FR" sz="11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fr-FR" sz="11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requirements</a:t>
            </a:r>
            <a:endParaRPr lang="fr-FR" sz="110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endParaRPr lang="fr-FR" sz="110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endParaRPr lang="fr-FR" sz="110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r>
              <a:rPr lang="fr-FR" sz="1400" b="1" u="sng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Organisation and planning of the </a:t>
            </a:r>
            <a:r>
              <a:rPr lang="fr-FR" sz="1400" b="1" u="sng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word</a:t>
            </a:r>
            <a:endParaRPr lang="fr-FR" sz="1400" b="1" u="sng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endParaRPr lang="fr-FR" sz="110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endParaRPr lang="fr-FR" sz="110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r>
              <a:rPr lang="fr-FR" sz="11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Proposed</a:t>
            </a:r>
            <a:r>
              <a:rPr lang="fr-FR" sz="11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fr-FR" sz="11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approach</a:t>
            </a:r>
            <a:r>
              <a:rPr lang="fr-FR" sz="11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fr-FR" sz="11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demonstration</a:t>
            </a:r>
            <a:r>
              <a:rPr lang="fr-FR" sz="11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 </a:t>
            </a:r>
            <a:r>
              <a:rPr lang="fr-FR" sz="11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tasks</a:t>
            </a:r>
            <a:r>
              <a:rPr lang="fr-FR" sz="11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fr-FR" sz="11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already</a:t>
            </a:r>
            <a:r>
              <a:rPr lang="fr-FR" sz="11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fr-FR" sz="11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completed</a:t>
            </a:r>
            <a:endParaRPr lang="fr-FR" sz="110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33" name="Shape 1">
            <a:extLst>
              <a:ext uri="{FF2B5EF4-FFF2-40B4-BE49-F238E27FC236}">
                <a16:creationId xmlns:a16="http://schemas.microsoft.com/office/drawing/2014/main" id="{2400C532-0F99-B8E0-263B-394815C45B4D}"/>
              </a:ext>
            </a:extLst>
          </p:cNvPr>
          <p:cNvSpPr/>
          <p:nvPr/>
        </p:nvSpPr>
        <p:spPr>
          <a:xfrm>
            <a:off x="7917772" y="3316210"/>
            <a:ext cx="22860" cy="4292441"/>
          </a:xfrm>
          <a:prstGeom prst="roundRect">
            <a:avLst>
              <a:gd name="adj" fmla="val 319483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D44779EA-D588-9A51-1820-2ACB11A1E5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6099" y="3851120"/>
            <a:ext cx="5916308" cy="33265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D8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1" y="777177"/>
            <a:ext cx="5486400" cy="736091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Text 0"/>
          <p:cNvSpPr/>
          <p:nvPr/>
        </p:nvSpPr>
        <p:spPr>
          <a:xfrm>
            <a:off x="6280190" y="12231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u="sng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Technical Approach</a:t>
            </a:r>
            <a:endParaRPr lang="en-US" sz="4450" u="sng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283734"/>
            <a:ext cx="1134070" cy="1360884"/>
          </a:xfrm>
          <a:prstGeom prst="rect">
            <a:avLst/>
          </a:prstGeom>
          <a:noFill/>
        </p:spPr>
      </p:pic>
      <p:sp>
        <p:nvSpPr>
          <p:cNvPr id="5" name="Text 1"/>
          <p:cNvSpPr/>
          <p:nvPr/>
        </p:nvSpPr>
        <p:spPr>
          <a:xfrm>
            <a:off x="7754422" y="2510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Cleaning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7754422" y="300096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for simplicity and file management</a:t>
            </a: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64461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871432"/>
            <a:ext cx="4019489" cy="95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Integration Challenge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>
          <a:xfrm>
            <a:off x="7754422" y="417428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</a:rPr>
              <a:t>Problem with power BI </a:t>
            </a:r>
            <a:r>
              <a:rPr lang="en-US" sz="1750" err="1">
                <a:solidFill>
                  <a:srgbClr val="403C4E"/>
                </a:solidFill>
                <a:latin typeface="Open Sans"/>
                <a:ea typeface="Open Sans"/>
                <a:cs typeface="Open Sans"/>
              </a:rPr>
              <a:t>automatisation</a:t>
            </a:r>
            <a:endParaRPr lang="en-US" sz="1750" err="1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637710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6596167"/>
            <a:ext cx="4500485" cy="501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Google Looker Studio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7754422" y="694710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</a:rPr>
              <a:t>Dashboard linked with </a:t>
            </a:r>
            <a:r>
              <a:rPr lang="en-US" sz="1750" err="1">
                <a:solidFill>
                  <a:srgbClr val="403C4E"/>
                </a:solidFill>
                <a:latin typeface="Open Sans"/>
                <a:ea typeface="Open Sans"/>
                <a:cs typeface="Open Sans"/>
              </a:rPr>
              <a:t>BigQuery</a:t>
            </a: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</a:rPr>
              <a:t> for </a:t>
            </a:r>
            <a:r>
              <a:rPr lang="en-US" sz="1750" err="1">
                <a:solidFill>
                  <a:srgbClr val="403C4E"/>
                </a:solidFill>
                <a:latin typeface="Open Sans"/>
                <a:ea typeface="Open Sans"/>
                <a:cs typeface="Open Sans"/>
              </a:rPr>
              <a:t>visualisation</a:t>
            </a:r>
            <a:endParaRPr lang="en-US" sz="1750" err="1">
              <a:latin typeface="Open Sans"/>
              <a:ea typeface="Open Sans"/>
              <a:cs typeface="Open Sans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056780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5252598"/>
            <a:ext cx="4318951" cy="493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403C4E"/>
                </a:solidFill>
                <a:latin typeface="Merriweather Bold"/>
                <a:ea typeface="+mn-lt"/>
                <a:cs typeface="+mn-lt"/>
              </a:rPr>
              <a:t>Online Storage with Cloud</a:t>
            </a:r>
            <a:endParaRPr lang="fr-FR" dirty="0"/>
          </a:p>
        </p:txBody>
      </p:sp>
      <p:sp>
        <p:nvSpPr>
          <p:cNvPr id="15" name="Text 8"/>
          <p:cNvSpPr/>
          <p:nvPr/>
        </p:nvSpPr>
        <p:spPr>
          <a:xfrm>
            <a:off x="7754422" y="563795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</a:rPr>
              <a:t>File updated on </a:t>
            </a:r>
            <a:r>
              <a:rPr lang="en-US" sz="1750" err="1">
                <a:solidFill>
                  <a:srgbClr val="403C4E"/>
                </a:solidFill>
                <a:latin typeface="Open Sans"/>
                <a:ea typeface="Open Sans"/>
                <a:cs typeface="Open Sans"/>
              </a:rPr>
              <a:t>BigQuery</a:t>
            </a: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</a:rPr>
              <a:t> (Google Cloud)</a:t>
            </a:r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0D12F56-DF37-C271-6224-33BF78114D7E}"/>
              </a:ext>
            </a:extLst>
          </p:cNvPr>
          <p:cNvSpPr txBox="1"/>
          <p:nvPr/>
        </p:nvSpPr>
        <p:spPr>
          <a:xfrm>
            <a:off x="12840960" y="7737986"/>
            <a:ext cx="1790616" cy="4001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>
                <a:solidFill>
                  <a:srgbClr val="403C4E"/>
                </a:solidFill>
                <a:latin typeface="Merriweather Bold"/>
              </a:rPr>
              <a:t>5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ACB8502-DA1F-723D-F052-F668C185A184}"/>
              </a:ext>
            </a:extLst>
          </p:cNvPr>
          <p:cNvSpPr txBox="1"/>
          <p:nvPr/>
        </p:nvSpPr>
        <p:spPr>
          <a:xfrm>
            <a:off x="94151" y="90627"/>
            <a:ext cx="14442097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numCol="3" spcCol="360000" rtlCol="0">
            <a:spAutoFit/>
          </a:bodyPr>
          <a:lstStyle/>
          <a:p>
            <a:r>
              <a:rPr lang="fr-FR" sz="11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Presentation</a:t>
            </a:r>
            <a:r>
              <a:rPr lang="fr-FR" sz="11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 the </a:t>
            </a:r>
            <a:r>
              <a:rPr lang="fr-FR" sz="11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context</a:t>
            </a:r>
            <a:r>
              <a:rPr lang="fr-FR" sz="11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fr-FR" sz="11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requirements</a:t>
            </a:r>
            <a:endParaRPr lang="fr-FR" sz="110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endParaRPr lang="fr-FR" sz="110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endParaRPr lang="fr-FR" sz="110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r>
              <a:rPr lang="fr-FR" sz="11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Organisation and planning of the </a:t>
            </a:r>
            <a:r>
              <a:rPr lang="fr-FR" sz="110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word</a:t>
            </a:r>
            <a:endParaRPr lang="fr-FR" sz="110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endParaRPr lang="fr-FR" sz="110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endParaRPr lang="fr-FR" sz="1100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r>
              <a:rPr lang="fr-FR" sz="1400" b="1" u="sng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Proposed</a:t>
            </a:r>
            <a:r>
              <a:rPr lang="fr-FR" sz="1400" b="1" u="sng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fr-FR" sz="1400" b="1" u="sng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approach</a:t>
            </a:r>
            <a:r>
              <a:rPr lang="fr-FR" sz="1400" b="1" u="sng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fr-FR" sz="1400" b="1" u="sng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demonstration</a:t>
            </a:r>
            <a:r>
              <a:rPr lang="fr-FR" sz="1400" b="1" u="sng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of </a:t>
            </a:r>
            <a:r>
              <a:rPr lang="fr-FR" sz="1400" b="1" u="sng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tasks</a:t>
            </a:r>
            <a:r>
              <a:rPr lang="fr-FR" sz="1400" b="1" u="sng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fr-FR" sz="1400" b="1" u="sng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already</a:t>
            </a:r>
            <a:r>
              <a:rPr lang="fr-FR" sz="1400" b="1" u="sng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fr-FR" sz="1400" b="1" u="sng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completed</a:t>
            </a:r>
            <a:endParaRPr lang="fr-FR" sz="1400" b="1" u="sng">
              <a:solidFill>
                <a:srgbClr val="403C4E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ccidents de la vie courante : les enfants trop exposés | Santé Magazine">
            <a:extLst>
              <a:ext uri="{FF2B5EF4-FFF2-40B4-BE49-F238E27FC236}">
                <a16:creationId xmlns:a16="http://schemas.microsoft.com/office/drawing/2014/main" id="{C4920D5E-D8CF-BEEF-F13F-39358D439C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871" b="36675"/>
          <a:stretch/>
        </p:blipFill>
        <p:spPr>
          <a:xfrm>
            <a:off x="6542708" y="269162"/>
            <a:ext cx="7915551" cy="198518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Text 0"/>
          <p:cNvSpPr/>
          <p:nvPr/>
        </p:nvSpPr>
        <p:spPr>
          <a:xfrm>
            <a:off x="773912" y="789966"/>
            <a:ext cx="76491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u="sng">
                <a:solidFill>
                  <a:srgbClr val="403C4E"/>
                </a:solidFill>
                <a:latin typeface="Merriweather Bold"/>
              </a:rPr>
              <a:t>Conclusion</a:t>
            </a:r>
            <a:endParaRPr lang="en-US" sz="4450" u="sng"/>
          </a:p>
        </p:txBody>
      </p:sp>
      <p:sp>
        <p:nvSpPr>
          <p:cNvPr id="3" name="Text 1"/>
          <p:cNvSpPr/>
          <p:nvPr/>
        </p:nvSpPr>
        <p:spPr>
          <a:xfrm>
            <a:off x="4199530" y="3919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Completed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4199529" y="459718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File deposit interface</a:t>
            </a: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</a:rPr>
              <a:t>Automatic data cleaning</a:t>
            </a: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Individual factor graphs</a:t>
            </a:r>
            <a:endParaRPr lang="en-US" sz="1750"/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endParaRPr lang="en-US" sz="175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1070754" y="60764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 Progress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>
          <a:xfrm>
            <a:off x="1070754" y="670559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Tutorial creation</a:t>
            </a: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</a:rPr>
              <a:t>Project debriefings (individual and in group)</a:t>
            </a: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Factor comparison</a:t>
            </a:r>
            <a:endParaRPr lang="en-US" sz="1750"/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endParaRPr lang="en-US" sz="175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/>
          </a:p>
        </p:txBody>
      </p:sp>
      <p:sp>
        <p:nvSpPr>
          <p:cNvPr id="11" name="Text 9"/>
          <p:cNvSpPr/>
          <p:nvPr/>
        </p:nvSpPr>
        <p:spPr>
          <a:xfrm>
            <a:off x="1070754" y="1900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/>
              </a:rPr>
              <a:t>Difficulties</a:t>
            </a:r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70754" y="2578932"/>
            <a:ext cx="3978116" cy="355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Arial"/>
              <a:buChar char="•"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</a:rPr>
              <a:t>Graphics platform</a:t>
            </a:r>
          </a:p>
          <a:p>
            <a:pPr marL="342900" indent="-342900">
              <a:lnSpc>
                <a:spcPts val="2850"/>
              </a:lnSpc>
              <a:buSzPct val="100000"/>
              <a:buFont typeface="Arial"/>
              <a:buChar char="•"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</a:rPr>
              <a:t>List / dictionary manipulation </a:t>
            </a:r>
          </a:p>
          <a:p>
            <a:pPr>
              <a:lnSpc>
                <a:spcPts val="2850"/>
              </a:lnSpc>
              <a:buSzPct val="100000"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</a:rPr>
              <a:t>in data cleaning</a:t>
            </a:r>
          </a:p>
          <a:p>
            <a:pPr marL="342900" indent="-342900">
              <a:lnSpc>
                <a:spcPts val="2850"/>
              </a:lnSpc>
              <a:buSzPct val="100000"/>
              <a:buFont typeface="Arial"/>
              <a:buChar char="•"/>
            </a:pPr>
            <a:endParaRPr lang="en-US" sz="1750">
              <a:solidFill>
                <a:srgbClr val="403C4E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067B8D8-2F87-EA61-948C-E16782370583}"/>
              </a:ext>
            </a:extLst>
          </p:cNvPr>
          <p:cNvSpPr txBox="1"/>
          <p:nvPr/>
        </p:nvSpPr>
        <p:spPr>
          <a:xfrm>
            <a:off x="12840960" y="7737986"/>
            <a:ext cx="1790616" cy="4001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000" b="1">
                <a:solidFill>
                  <a:srgbClr val="403C4E"/>
                </a:solidFill>
                <a:latin typeface="Merriweather Bold"/>
              </a:rPr>
              <a:t>6</a:t>
            </a:r>
          </a:p>
        </p:txBody>
      </p:sp>
      <p:pic>
        <p:nvPicPr>
          <p:cNvPr id="15" name="Picture 14" descr="Grenzsteuersatz: Grundlage zur Berechnung des Einkommens">
            <a:extLst>
              <a:ext uri="{FF2B5EF4-FFF2-40B4-BE49-F238E27FC236}">
                <a16:creationId xmlns:a16="http://schemas.microsoft.com/office/drawing/2014/main" id="{DD80CC17-C785-9CAD-C6EC-B32FE63D8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1536" y="1696104"/>
            <a:ext cx="9265753" cy="64534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</Words>
  <Application>Microsoft Office PowerPoint</Application>
  <PresentationFormat>Custom</PresentationFormat>
  <Paragraphs>96</Paragraphs>
  <Slides>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Nathaël BENOIT</cp:lastModifiedBy>
  <cp:revision>5</cp:revision>
  <dcterms:created xsi:type="dcterms:W3CDTF">2025-06-03T07:15:27Z</dcterms:created>
  <dcterms:modified xsi:type="dcterms:W3CDTF">2025-06-04T10:13:53Z</dcterms:modified>
</cp:coreProperties>
</file>